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858585"/>
        </a:solidFill>
        <a:effectLst/>
        <a:uFillTx/>
        <a:latin typeface="+mn-lt"/>
        <a:ea typeface="+mn-ea"/>
        <a:cs typeface="+mn-cs"/>
        <a:sym typeface="Marker Fel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858585"/>
        </a:solidFill>
        <a:effectLst/>
        <a:uFillTx/>
        <a:latin typeface="+mn-lt"/>
        <a:ea typeface="+mn-ea"/>
        <a:cs typeface="+mn-cs"/>
        <a:sym typeface="Marker Fel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858585"/>
        </a:solidFill>
        <a:effectLst/>
        <a:uFillTx/>
        <a:latin typeface="+mn-lt"/>
        <a:ea typeface="+mn-ea"/>
        <a:cs typeface="+mn-cs"/>
        <a:sym typeface="Marker Fel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858585"/>
        </a:solidFill>
        <a:effectLst/>
        <a:uFillTx/>
        <a:latin typeface="+mn-lt"/>
        <a:ea typeface="+mn-ea"/>
        <a:cs typeface="+mn-cs"/>
        <a:sym typeface="Marker Fel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858585"/>
        </a:solidFill>
        <a:effectLst/>
        <a:uFillTx/>
        <a:latin typeface="+mn-lt"/>
        <a:ea typeface="+mn-ea"/>
        <a:cs typeface="+mn-cs"/>
        <a:sym typeface="Marker Fel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858585"/>
        </a:solidFill>
        <a:effectLst/>
        <a:uFillTx/>
        <a:latin typeface="+mn-lt"/>
        <a:ea typeface="+mn-ea"/>
        <a:cs typeface="+mn-cs"/>
        <a:sym typeface="Marker Fel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858585"/>
        </a:solidFill>
        <a:effectLst/>
        <a:uFillTx/>
        <a:latin typeface="+mn-lt"/>
        <a:ea typeface="+mn-ea"/>
        <a:cs typeface="+mn-cs"/>
        <a:sym typeface="Marker Fel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858585"/>
        </a:solidFill>
        <a:effectLst/>
        <a:uFillTx/>
        <a:latin typeface="+mn-lt"/>
        <a:ea typeface="+mn-ea"/>
        <a:cs typeface="+mn-cs"/>
        <a:sym typeface="Marker Fel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858585"/>
        </a:solidFill>
        <a:effectLst/>
        <a:uFillTx/>
        <a:latin typeface="+mn-lt"/>
        <a:ea typeface="+mn-ea"/>
        <a:cs typeface="+mn-cs"/>
        <a:sym typeface="Marker Fel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858585"/>
        </a:fontRef>
        <a:srgbClr val="858585"/>
      </a:tcTxStyle>
      <a:tcStyle>
        <a:tcBdr>
          <a:left>
            <a:ln w="12700" cap="flat">
              <a:solidFill>
                <a:srgbClr val="4780AA"/>
              </a:solidFill>
              <a:prstDash val="solid"/>
              <a:miter lim="400000"/>
            </a:ln>
          </a:left>
          <a:right>
            <a:ln w="12700" cap="flat">
              <a:solidFill>
                <a:srgbClr val="4780AA"/>
              </a:solidFill>
              <a:prstDash val="solid"/>
              <a:miter lim="400000"/>
            </a:ln>
          </a:right>
          <a:top>
            <a:ln w="12700" cap="flat">
              <a:solidFill>
                <a:srgbClr val="4780AA"/>
              </a:solidFill>
              <a:prstDash val="solid"/>
              <a:miter lim="400000"/>
            </a:ln>
          </a:top>
          <a:bottom>
            <a:ln w="12700" cap="flat">
              <a:solidFill>
                <a:srgbClr val="4780AA"/>
              </a:solidFill>
              <a:prstDash val="solid"/>
              <a:miter lim="400000"/>
            </a:ln>
          </a:bottom>
          <a:insideH>
            <a:ln w="12700" cap="flat">
              <a:solidFill>
                <a:srgbClr val="4780AA"/>
              </a:solidFill>
              <a:prstDash val="solid"/>
              <a:miter lim="400000"/>
            </a:ln>
          </a:insideH>
          <a:insideV>
            <a:ln w="12700" cap="flat">
              <a:solidFill>
                <a:srgbClr val="4780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B9C4C8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4780AA"/>
              </a:solidFill>
              <a:prstDash val="solid"/>
              <a:miter lim="400000"/>
            </a:ln>
          </a:left>
          <a:right>
            <a:ln w="12700" cap="flat">
              <a:solidFill>
                <a:srgbClr val="4780AA"/>
              </a:solidFill>
              <a:prstDash val="solid"/>
              <a:miter lim="400000"/>
            </a:ln>
          </a:right>
          <a:top>
            <a:ln w="12700" cap="flat">
              <a:solidFill>
                <a:srgbClr val="4780AA"/>
              </a:solidFill>
              <a:prstDash val="solid"/>
              <a:miter lim="400000"/>
            </a:ln>
          </a:top>
          <a:bottom>
            <a:ln w="12700" cap="flat">
              <a:solidFill>
                <a:srgbClr val="4780AA"/>
              </a:solidFill>
              <a:prstDash val="solid"/>
              <a:miter lim="400000"/>
            </a:ln>
          </a:bottom>
          <a:insideH>
            <a:ln w="12700" cap="flat">
              <a:solidFill>
                <a:srgbClr val="4780AA"/>
              </a:solidFill>
              <a:prstDash val="solid"/>
              <a:miter lim="400000"/>
            </a:ln>
          </a:insideH>
          <a:insideV>
            <a:ln w="12700" cap="flat">
              <a:solidFill>
                <a:srgbClr val="4780AA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313507"/>
              <a:satOff val="34334"/>
              <a:lumOff val="-8266"/>
              <a:alpha val="62000"/>
            </a:schemeClr>
          </a:solidFill>
        </a:fill>
      </a:tcStyle>
    </a:firstCol>
    <a:lastRow>
      <a:tcTxStyle b="off" i="off">
        <a:fontRef idx="minor">
          <a:srgbClr val="45A7DE"/>
        </a:fontRef>
        <a:srgbClr val="45A7DE"/>
      </a:tcTxStyle>
      <a:tcStyle>
        <a:tcBdr>
          <a:left>
            <a:ln w="12700" cap="flat">
              <a:solidFill>
                <a:srgbClr val="4780AA"/>
              </a:solidFill>
              <a:prstDash val="solid"/>
              <a:miter lim="400000"/>
            </a:ln>
          </a:left>
          <a:right>
            <a:ln w="12700" cap="flat">
              <a:solidFill>
                <a:srgbClr val="4780AA"/>
              </a:solidFill>
              <a:prstDash val="solid"/>
              <a:miter lim="400000"/>
            </a:ln>
          </a:right>
          <a:top>
            <a:ln w="25400" cap="flat">
              <a:solidFill>
                <a:srgbClr val="4780AA"/>
              </a:solidFill>
              <a:prstDash val="solid"/>
              <a:miter lim="400000"/>
            </a:ln>
          </a:top>
          <a:bottom>
            <a:ln w="12700" cap="flat">
              <a:solidFill>
                <a:srgbClr val="4780AA"/>
              </a:solidFill>
              <a:prstDash val="solid"/>
              <a:miter lim="400000"/>
            </a:ln>
          </a:bottom>
          <a:insideH>
            <a:ln w="12700" cap="flat">
              <a:solidFill>
                <a:srgbClr val="4780AA"/>
              </a:solidFill>
              <a:prstDash val="solid"/>
              <a:miter lim="400000"/>
            </a:ln>
          </a:insideH>
          <a:insideV>
            <a:ln w="12700" cap="flat">
              <a:solidFill>
                <a:srgbClr val="4780AA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4780AA"/>
              </a:solidFill>
              <a:prstDash val="solid"/>
              <a:miter lim="400000"/>
            </a:ln>
          </a:left>
          <a:right>
            <a:ln w="12700" cap="flat">
              <a:solidFill>
                <a:srgbClr val="4780AA"/>
              </a:solidFill>
              <a:prstDash val="solid"/>
              <a:miter lim="400000"/>
            </a:ln>
          </a:right>
          <a:top>
            <a:ln w="12700" cap="flat">
              <a:solidFill>
                <a:srgbClr val="4780AA"/>
              </a:solidFill>
              <a:prstDash val="solid"/>
              <a:miter lim="400000"/>
            </a:ln>
          </a:top>
          <a:bottom>
            <a:ln w="12700" cap="flat">
              <a:solidFill>
                <a:srgbClr val="4780AA"/>
              </a:solidFill>
              <a:prstDash val="solid"/>
              <a:miter lim="400000"/>
            </a:ln>
          </a:bottom>
          <a:insideH>
            <a:ln w="12700" cap="flat">
              <a:solidFill>
                <a:srgbClr val="4780AA"/>
              </a:solidFill>
              <a:prstDash val="solid"/>
              <a:miter lim="400000"/>
            </a:ln>
          </a:insideH>
          <a:insideV>
            <a:ln w="12700" cap="flat">
              <a:solidFill>
                <a:srgbClr val="4780AA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313507"/>
              <a:satOff val="34334"/>
              <a:lumOff val="-8266"/>
              <a:alpha val="62000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858585"/>
        </a:fontRef>
        <a:srgbClr val="858585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top>
          <a:bottom>
            <a:ln w="254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bottom>
          <a:insideH>
            <a:ln w="254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chemeClr val="accent1">
              <a:hueOff val="-313507"/>
              <a:satOff val="34334"/>
              <a:lumOff val="-8266"/>
              <a:alpha val="10000"/>
            </a:scheme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top>
          <a:bottom>
            <a:ln w="254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bottom>
          <a:insideH>
            <a:ln w="254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-254308"/>
              <a:satOff val="57261"/>
              <a:lumOff val="12765"/>
              <a:alpha val="62000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137185"/>
              <a:satOff val="27043"/>
              <a:lumOff val="-11337"/>
              <a:alpha val="80000"/>
            </a:scheme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137185"/>
              <a:satOff val="27043"/>
              <a:lumOff val="-11337"/>
              <a:alpha val="80000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858585"/>
        </a:fontRef>
        <a:srgbClr val="858585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4C4C4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BABABA">
              <a:alpha val="70000"/>
            </a:srgbClr>
          </a:solidFill>
        </a:fill>
      </a:tcStyle>
    </a:firstCol>
    <a:lastRow>
      <a:tcTxStyle b="off" i="off">
        <a:fontRef idx="minor">
          <a:srgbClr val="858585"/>
        </a:fontRef>
        <a:srgbClr val="858585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4B4B4B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chemeClr val="accent2">
              <a:hueOff val="-739060"/>
              <a:satOff val="51948"/>
              <a:lumOff val="-8454"/>
              <a:alpha val="62000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858585"/>
        </a:fontRef>
        <a:srgbClr val="858585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68685"/>
              </a:solidFill>
              <a:prstDash val="solid"/>
              <a:miter lim="400000"/>
            </a:ln>
          </a:top>
          <a:bottom>
            <a:ln w="12700" cap="flat">
              <a:solidFill>
                <a:srgbClr val="868685"/>
              </a:solidFill>
              <a:prstDash val="solid"/>
              <a:miter lim="400000"/>
            </a:ln>
          </a:bottom>
          <a:insideH>
            <a:ln w="12700" cap="flat">
              <a:solidFill>
                <a:srgbClr val="868685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>
              <a:alpha val="50000"/>
            </a:srgbClr>
          </a:solidFill>
        </a:fill>
      </a:tcStyle>
    </a:wholeTbl>
    <a:band2H>
      <a:tcTxStyle b="def" i="def"/>
      <a:tcStyle>
        <a:tcBdr/>
        <a:fill>
          <a:solidFill>
            <a:srgbClr val="D5CBC0">
              <a:alpha val="39000"/>
            </a:srgbClr>
          </a:solidFill>
        </a:fill>
      </a:tcStyle>
    </a:band2H>
    <a:firstCol>
      <a:tcTxStyle b="off" i="off">
        <a:fontRef idx="minor">
          <a:srgbClr val="858585"/>
        </a:fontRef>
        <a:srgbClr val="858585"/>
      </a:tcTxStyle>
      <a:tcStyle>
        <a:tcBdr>
          <a:left>
            <a:ln w="12700" cap="flat">
              <a:solidFill>
                <a:srgbClr val="868685"/>
              </a:solidFill>
              <a:prstDash val="solid"/>
              <a:miter lim="400000"/>
            </a:ln>
          </a:left>
          <a:right>
            <a:ln w="12700" cap="flat">
              <a:solidFill>
                <a:srgbClr val="868685"/>
              </a:solidFill>
              <a:prstDash val="solid"/>
              <a:miter lim="400000"/>
            </a:ln>
          </a:right>
          <a:top>
            <a:ln w="12700" cap="flat">
              <a:solidFill>
                <a:srgbClr val="868685"/>
              </a:solidFill>
              <a:prstDash val="solid"/>
              <a:miter lim="400000"/>
            </a:ln>
          </a:top>
          <a:bottom>
            <a:ln w="12700" cap="flat">
              <a:solidFill>
                <a:srgbClr val="868685"/>
              </a:solidFill>
              <a:prstDash val="solid"/>
              <a:miter lim="400000"/>
            </a:ln>
          </a:bottom>
          <a:insideH>
            <a:ln w="12700" cap="flat">
              <a:solidFill>
                <a:srgbClr val="868685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>
              <a:alpha val="5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9A3C00"/>
              </a:solidFill>
              <a:prstDash val="solid"/>
              <a:miter lim="400000"/>
            </a:ln>
          </a:top>
          <a:bottom>
            <a:ln w="12700" cap="flat">
              <a:solidFill>
                <a:srgbClr val="9A3C00"/>
              </a:solidFill>
              <a:prstDash val="solid"/>
              <a:miter lim="400000"/>
            </a:ln>
          </a:bottom>
          <a:insideH>
            <a:ln w="12700" cap="flat">
              <a:solidFill>
                <a:srgbClr val="9A3C0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E5F00">
              <a:alpha val="8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9A3C00"/>
              </a:solidFill>
              <a:prstDash val="solid"/>
              <a:miter lim="400000"/>
            </a:ln>
          </a:top>
          <a:bottom>
            <a:ln w="12700" cap="flat">
              <a:solidFill>
                <a:srgbClr val="9A3C00"/>
              </a:solidFill>
              <a:prstDash val="solid"/>
              <a:miter lim="400000"/>
            </a:ln>
          </a:bottom>
          <a:insideH>
            <a:ln w="12700" cap="flat">
              <a:solidFill>
                <a:srgbClr val="9A3C0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E5F00">
              <a:alpha val="80000"/>
            </a:srgb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858585"/>
        </a:fontRef>
        <a:srgbClr val="858585"/>
      </a:tcTxStyle>
      <a:tcStyle>
        <a:tcBdr>
          <a:left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685948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160F02">
                  <a:alpha val="7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160F02">
                  <a:alpha val="7000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160F02">
                  <a:alpha val="7000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160F02">
                  <a:alpha val="70000"/>
                </a:srgbClr>
              </a:solidFill>
              <a:prstDash val="solid"/>
              <a:miter lim="400000"/>
            </a:ln>
          </a:insideV>
        </a:tcBdr>
        <a:fill>
          <a:solidFill>
            <a:srgbClr val="685948">
              <a:alpha val="62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insideV>
        </a:tcBdr>
        <a:fill>
          <a:solidFill>
            <a:srgbClr val="000000">
              <a:alpha val="7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insideV>
        </a:tcBdr>
        <a:fill>
          <a:solidFill>
            <a:srgbClr val="000000">
              <a:alpha val="70000"/>
            </a:srgbClr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858585"/>
        </a:fontRef>
        <a:srgbClr val="858585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>
              <a:alpha val="50000"/>
            </a:srgbClr>
          </a:solidFill>
        </a:fill>
      </a:tcStyle>
    </a:wholeTbl>
    <a:band2H>
      <a:tcTxStyle b="def" i="def"/>
      <a:tcStyle>
        <a:tcBdr/>
        <a:fill>
          <a:solidFill>
            <a:srgbClr val="FEFEE0">
              <a:alpha val="55000"/>
            </a:srgbClr>
          </a:solidFill>
        </a:fill>
      </a:tcStyle>
    </a:band2H>
    <a:firstCol>
      <a:tcTxStyle b="off" i="off">
        <a:fontRef idx="minor">
          <a:srgbClr val="45A7DE"/>
        </a:fontRef>
        <a:srgbClr val="45A7DE"/>
      </a:tcTxStyle>
      <a:tcStyle>
        <a:tcBdr>
          <a:left>
            <a:ln w="12700" cap="flat">
              <a:noFill/>
              <a:miter lim="400000"/>
            </a:ln>
          </a:left>
          <a:right>
            <a:ln w="31750" cap="flat">
              <a:solidFill>
                <a:schemeClr val="accent5">
                  <a:hueOff val="61011"/>
                  <a:satOff val="20460"/>
                  <a:lumOff val="-2197"/>
                  <a:alpha val="62000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>
              <a:alpha val="50000"/>
            </a:srgbClr>
          </a:solidFill>
        </a:fill>
      </a:tcStyle>
    </a:firstCol>
    <a:lastRow>
      <a:tcTxStyle b="off" i="off">
        <a:fontRef idx="minor">
          <a:srgbClr val="45A7DE"/>
        </a:fontRef>
        <a:srgbClr val="45A7D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>
              <a:alpha val="50000"/>
            </a:srgbClr>
          </a:solidFill>
        </a:fill>
      </a:tcStyle>
    </a:lastRow>
    <a:firstRow>
      <a:tcTxStyle b="off" i="off">
        <a:fontRef idx="minor">
          <a:srgbClr val="45A7DE"/>
        </a:fontRef>
        <a:srgbClr val="45A7D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>
              <a:alpha val="50000"/>
            </a:srgb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270000" y="1917700"/>
            <a:ext cx="10464800" cy="2794000"/>
          </a:xfrm>
          <a:prstGeom prst="rect">
            <a:avLst/>
          </a:prstGeom>
        </p:spPr>
        <p:txBody>
          <a:bodyPr anchor="b"/>
          <a:lstStyle>
            <a:lvl1pPr>
              <a:defRPr sz="9500"/>
            </a:lvl1pPr>
          </a:lstStyle>
          <a:p>
            <a:pPr/>
            <a:r>
              <a:t>Title Text</a:t>
            </a:r>
          </a:p>
        </p:txBody>
      </p:sp>
      <p:sp>
        <p:nvSpPr>
          <p:cNvPr id="12" name="Shape 12"/>
          <p:cNvSpPr/>
          <p:nvPr>
            <p:ph type="body" sz="quarter" idx="1"/>
          </p:nvPr>
        </p:nvSpPr>
        <p:spPr>
          <a:xfrm>
            <a:off x="1270000" y="5016500"/>
            <a:ext cx="10464800" cy="1270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000"/>
            </a:lvl1pPr>
            <a:lvl2pPr marL="0" indent="228600" algn="ctr">
              <a:spcBef>
                <a:spcPts val="0"/>
              </a:spcBef>
              <a:buSzTx/>
              <a:buNone/>
              <a:defRPr sz="4000"/>
            </a:lvl2pPr>
            <a:lvl3pPr marL="0" indent="457200" algn="ctr">
              <a:spcBef>
                <a:spcPts val="0"/>
              </a:spcBef>
              <a:buSzTx/>
              <a:buNone/>
              <a:defRPr sz="4000"/>
            </a:lvl3pPr>
            <a:lvl4pPr marL="0" indent="685800" algn="ctr">
              <a:spcBef>
                <a:spcPts val="0"/>
              </a:spcBef>
              <a:buSzTx/>
              <a:buNone/>
              <a:defRPr sz="4000"/>
            </a:lvl4pPr>
            <a:lvl5pPr marL="0" indent="914400" algn="ctr">
              <a:spcBef>
                <a:spcPts val="0"/>
              </a:spcBef>
              <a:buSzTx/>
              <a:buNone/>
              <a:defRPr sz="4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type="body" sz="quarter" idx="13"/>
          </p:nvPr>
        </p:nvSpPr>
        <p:spPr>
          <a:xfrm>
            <a:off x="1270000" y="4279900"/>
            <a:ext cx="10464800" cy="6604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000">
                <a:solidFill>
                  <a:srgbClr val="45A7DE"/>
                </a:solidFill>
              </a:defRPr>
            </a:lvl1pPr>
          </a:lstStyle>
          <a:p>
            <a:pPr/>
            <a:r>
              <a:t>“Type a quote here.”</a:t>
            </a:r>
          </a:p>
        </p:txBody>
      </p:sp>
      <p:sp>
        <p:nvSpPr>
          <p:cNvPr id="94" name="Shape 94"/>
          <p:cNvSpPr/>
          <p:nvPr>
            <p:ph type="body" sz="quarter" idx="14"/>
          </p:nvPr>
        </p:nvSpPr>
        <p:spPr>
          <a:xfrm>
            <a:off x="1270000" y="6362700"/>
            <a:ext cx="10464800" cy="596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6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5" name="Shape 9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hape 10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pic" idx="13"/>
          </p:nvPr>
        </p:nvSpPr>
        <p:spPr>
          <a:xfrm>
            <a:off x="1307138" y="649152"/>
            <a:ext cx="10401301" cy="5856302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Shape 21"/>
          <p:cNvSpPr/>
          <p:nvPr>
            <p:ph type="title"/>
          </p:nvPr>
        </p:nvSpPr>
        <p:spPr>
          <a:xfrm>
            <a:off x="1270000" y="6604000"/>
            <a:ext cx="10464800" cy="1651000"/>
          </a:xfrm>
          <a:prstGeom prst="rect">
            <a:avLst/>
          </a:prstGeom>
        </p:spPr>
        <p:txBody>
          <a:bodyPr anchor="b"/>
          <a:lstStyle>
            <a:lvl1pPr>
              <a:defRPr sz="9500"/>
            </a:lvl1pPr>
          </a:lstStyle>
          <a:p>
            <a:pPr/>
            <a:r>
              <a:t>Title Text</a:t>
            </a:r>
          </a:p>
        </p:txBody>
      </p:sp>
      <p:sp>
        <p:nvSpPr>
          <p:cNvPr id="22" name="Shape 22"/>
          <p:cNvSpPr/>
          <p:nvPr>
            <p:ph type="body" sz="quarter" idx="1"/>
          </p:nvPr>
        </p:nvSpPr>
        <p:spPr>
          <a:xfrm>
            <a:off x="1270000" y="8331200"/>
            <a:ext cx="10464800" cy="1270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000"/>
            </a:lvl1pPr>
            <a:lvl2pPr marL="0" indent="228600" algn="ctr">
              <a:spcBef>
                <a:spcPts val="0"/>
              </a:spcBef>
              <a:buSzTx/>
              <a:buNone/>
              <a:defRPr sz="4000"/>
            </a:lvl2pPr>
            <a:lvl3pPr marL="0" indent="457200" algn="ctr">
              <a:spcBef>
                <a:spcPts val="0"/>
              </a:spcBef>
              <a:buSzTx/>
              <a:buNone/>
              <a:defRPr sz="4000"/>
            </a:lvl3pPr>
            <a:lvl4pPr marL="0" indent="685800" algn="ctr">
              <a:spcBef>
                <a:spcPts val="0"/>
              </a:spcBef>
              <a:buSzTx/>
              <a:buNone/>
              <a:defRPr sz="4000"/>
            </a:lvl4pPr>
            <a:lvl5pPr marL="0" indent="914400" algn="ctr">
              <a:spcBef>
                <a:spcPts val="0"/>
              </a:spcBef>
              <a:buSzTx/>
              <a:buNone/>
              <a:defRPr sz="4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>
            <p:ph type="title"/>
          </p:nvPr>
        </p:nvSpPr>
        <p:spPr>
          <a:xfrm>
            <a:off x="1270000" y="2844800"/>
            <a:ext cx="10464800" cy="4064000"/>
          </a:xfrm>
          <a:prstGeom prst="rect">
            <a:avLst/>
          </a:prstGeom>
        </p:spPr>
        <p:txBody>
          <a:bodyPr/>
          <a:lstStyle>
            <a:lvl1pPr>
              <a:defRPr sz="9500"/>
            </a:lvl1pPr>
          </a:lstStyle>
          <a:p>
            <a:pPr/>
            <a:r>
              <a:t>Title Text</a:t>
            </a:r>
          </a:p>
        </p:txBody>
      </p:sp>
      <p:sp>
        <p:nvSpPr>
          <p:cNvPr id="31" name="Shape 3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pic" sz="half" idx="13"/>
          </p:nvPr>
        </p:nvSpPr>
        <p:spPr>
          <a:xfrm>
            <a:off x="6572250" y="812800"/>
            <a:ext cx="5753100" cy="76708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Shape 39"/>
          <p:cNvSpPr/>
          <p:nvPr>
            <p:ph type="title"/>
          </p:nvPr>
        </p:nvSpPr>
        <p:spPr>
          <a:xfrm>
            <a:off x="381000" y="1409700"/>
            <a:ext cx="58674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40" name="Shape 40"/>
          <p:cNvSpPr/>
          <p:nvPr>
            <p:ph type="body" sz="quarter" idx="1"/>
          </p:nvPr>
        </p:nvSpPr>
        <p:spPr>
          <a:xfrm>
            <a:off x="381000" y="4787900"/>
            <a:ext cx="5867400" cy="3721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000"/>
            </a:lvl1pPr>
            <a:lvl2pPr marL="0" indent="228600" algn="ctr">
              <a:spcBef>
                <a:spcPts val="0"/>
              </a:spcBef>
              <a:buSzTx/>
              <a:buNone/>
              <a:defRPr sz="4000"/>
            </a:lvl2pPr>
            <a:lvl3pPr marL="0" indent="457200" algn="ctr">
              <a:spcBef>
                <a:spcPts val="0"/>
              </a:spcBef>
              <a:buSzTx/>
              <a:buNone/>
              <a:defRPr sz="4000"/>
            </a:lvl3pPr>
            <a:lvl4pPr marL="0" indent="685800" algn="ctr">
              <a:spcBef>
                <a:spcPts val="0"/>
              </a:spcBef>
              <a:buSzTx/>
              <a:buNone/>
              <a:defRPr sz="4000"/>
            </a:lvl4pPr>
            <a:lvl5pPr marL="0" indent="914400" algn="ctr">
              <a:spcBef>
                <a:spcPts val="0"/>
              </a:spcBef>
              <a:buSzTx/>
              <a:buNone/>
              <a:defRPr sz="4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hape 4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Shape 57"/>
          <p:cNvSpPr/>
          <p:nvPr>
            <p:ph type="body" idx="1"/>
          </p:nvPr>
        </p:nvSpPr>
        <p:spPr>
          <a:xfrm>
            <a:off x="1270000" y="2768600"/>
            <a:ext cx="10464800" cy="57150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type="pic" sz="half" idx="13"/>
          </p:nvPr>
        </p:nvSpPr>
        <p:spPr>
          <a:xfrm>
            <a:off x="7277100" y="2578100"/>
            <a:ext cx="4457700" cy="59436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Shape 6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Shape 67"/>
          <p:cNvSpPr/>
          <p:nvPr>
            <p:ph type="body" sz="half" idx="1"/>
          </p:nvPr>
        </p:nvSpPr>
        <p:spPr>
          <a:xfrm>
            <a:off x="1270000" y="2768600"/>
            <a:ext cx="5461000" cy="5715000"/>
          </a:xfrm>
          <a:prstGeom prst="rect">
            <a:avLst/>
          </a:prstGeom>
        </p:spPr>
        <p:txBody>
          <a:bodyPr/>
          <a:lstStyle>
            <a:lvl1pPr marL="444500" indent="-444500">
              <a:spcBef>
                <a:spcPts val="3800"/>
              </a:spcBef>
              <a:buSzPct val="50000"/>
              <a:buBlip>
                <a:blip r:embed="rId2"/>
              </a:buBlip>
              <a:defRPr sz="3600"/>
            </a:lvl1pPr>
            <a:lvl2pPr marL="889000" indent="-444500">
              <a:spcBef>
                <a:spcPts val="3800"/>
              </a:spcBef>
              <a:buSzPct val="50000"/>
              <a:buBlip>
                <a:blip r:embed="rId2"/>
              </a:buBlip>
              <a:defRPr sz="3600"/>
            </a:lvl2pPr>
            <a:lvl3pPr marL="1333500" indent="-444500">
              <a:spcBef>
                <a:spcPts val="3800"/>
              </a:spcBef>
              <a:buSzPct val="50000"/>
              <a:buBlip>
                <a:blip r:embed="rId2"/>
              </a:buBlip>
              <a:defRPr sz="3600"/>
            </a:lvl3pPr>
            <a:lvl4pPr marL="1778000" indent="-444500">
              <a:spcBef>
                <a:spcPts val="3800"/>
              </a:spcBef>
              <a:buSzPct val="50000"/>
              <a:buBlip>
                <a:blip r:embed="rId2"/>
              </a:buBlip>
              <a:defRPr sz="3600"/>
            </a:lvl4pPr>
            <a:lvl5pPr marL="2222500" indent="-444500">
              <a:spcBef>
                <a:spcPts val="3800"/>
              </a:spcBef>
              <a:buSzPct val="50000"/>
              <a:buBlip>
                <a:blip r:embed="rId2"/>
              </a:buBlip>
              <a:defRPr sz="3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type="pic" sz="quarter" idx="13"/>
          </p:nvPr>
        </p:nvSpPr>
        <p:spPr>
          <a:xfrm rot="21600000">
            <a:off x="7063543" y="473144"/>
            <a:ext cx="5554134" cy="41656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Shape 84"/>
          <p:cNvSpPr/>
          <p:nvPr>
            <p:ph type="pic" sz="quarter" idx="14"/>
          </p:nvPr>
        </p:nvSpPr>
        <p:spPr>
          <a:xfrm rot="21600000">
            <a:off x="7095370" y="5018682"/>
            <a:ext cx="5520268" cy="41402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Shape 85"/>
          <p:cNvSpPr/>
          <p:nvPr>
            <p:ph type="pic" idx="15"/>
          </p:nvPr>
        </p:nvSpPr>
        <p:spPr>
          <a:xfrm>
            <a:off x="266700" y="482600"/>
            <a:ext cx="6502400" cy="8669867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hape 8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body" idx="1"/>
          </p:nvPr>
        </p:nvSpPr>
        <p:spPr>
          <a:xfrm>
            <a:off x="1270000" y="1270000"/>
            <a:ext cx="10464800" cy="721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Shape 3"/>
          <p:cNvSpPr/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6311901" y="9271000"/>
            <a:ext cx="374905" cy="355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>
                <a:solidFill>
                  <a:srgbClr val="868686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45A7DE"/>
          </a:solidFill>
          <a:uFillTx/>
          <a:latin typeface="+mn-lt"/>
          <a:ea typeface="+mn-ea"/>
          <a:cs typeface="+mn-cs"/>
          <a:sym typeface="Marker Fel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45A7DE"/>
          </a:solidFill>
          <a:uFillTx/>
          <a:latin typeface="+mn-lt"/>
          <a:ea typeface="+mn-ea"/>
          <a:cs typeface="+mn-cs"/>
          <a:sym typeface="Marker Fel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45A7DE"/>
          </a:solidFill>
          <a:uFillTx/>
          <a:latin typeface="+mn-lt"/>
          <a:ea typeface="+mn-ea"/>
          <a:cs typeface="+mn-cs"/>
          <a:sym typeface="Marker Fel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45A7DE"/>
          </a:solidFill>
          <a:uFillTx/>
          <a:latin typeface="+mn-lt"/>
          <a:ea typeface="+mn-ea"/>
          <a:cs typeface="+mn-cs"/>
          <a:sym typeface="Marker Fel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45A7DE"/>
          </a:solidFill>
          <a:uFillTx/>
          <a:latin typeface="+mn-lt"/>
          <a:ea typeface="+mn-ea"/>
          <a:cs typeface="+mn-cs"/>
          <a:sym typeface="Marker Fel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45A7DE"/>
          </a:solidFill>
          <a:uFillTx/>
          <a:latin typeface="+mn-lt"/>
          <a:ea typeface="+mn-ea"/>
          <a:cs typeface="+mn-cs"/>
          <a:sym typeface="Marker Fel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45A7DE"/>
          </a:solidFill>
          <a:uFillTx/>
          <a:latin typeface="+mn-lt"/>
          <a:ea typeface="+mn-ea"/>
          <a:cs typeface="+mn-cs"/>
          <a:sym typeface="Marker Fel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45A7DE"/>
          </a:solidFill>
          <a:uFillTx/>
          <a:latin typeface="+mn-lt"/>
          <a:ea typeface="+mn-ea"/>
          <a:cs typeface="+mn-cs"/>
          <a:sym typeface="Marker Fel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45A7DE"/>
          </a:solidFill>
          <a:uFillTx/>
          <a:latin typeface="+mn-lt"/>
          <a:ea typeface="+mn-ea"/>
          <a:cs typeface="+mn-cs"/>
          <a:sym typeface="Marker Felt"/>
        </a:defRPr>
      </a:lvl9pPr>
    </p:titleStyle>
    <p:bodyStyle>
      <a:lvl1pPr marL="635000" marR="0" indent="-6350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7000"/>
        <a:buFontTx/>
        <a:buBlip>
          <a:blip r:embed="rId3"/>
        </a:buBlip>
        <a:tabLst/>
        <a:defRPr b="0" baseline="0" cap="none" i="0" spc="0" strike="noStrike" sz="4600" u="none">
          <a:ln>
            <a:noFill/>
          </a:ln>
          <a:solidFill>
            <a:srgbClr val="858585"/>
          </a:solidFill>
          <a:uFillTx/>
          <a:latin typeface="+mn-lt"/>
          <a:ea typeface="+mn-ea"/>
          <a:cs typeface="+mn-cs"/>
          <a:sym typeface="Marker Felt"/>
        </a:defRPr>
      </a:lvl1pPr>
      <a:lvl2pPr marL="1270000" marR="0" indent="-6350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7000"/>
        <a:buFontTx/>
        <a:buBlip>
          <a:blip r:embed="rId3"/>
        </a:buBlip>
        <a:tabLst/>
        <a:defRPr b="0" baseline="0" cap="none" i="0" spc="0" strike="noStrike" sz="4600" u="none">
          <a:ln>
            <a:noFill/>
          </a:ln>
          <a:solidFill>
            <a:srgbClr val="858585"/>
          </a:solidFill>
          <a:uFillTx/>
          <a:latin typeface="+mn-lt"/>
          <a:ea typeface="+mn-ea"/>
          <a:cs typeface="+mn-cs"/>
          <a:sym typeface="Marker Felt"/>
        </a:defRPr>
      </a:lvl2pPr>
      <a:lvl3pPr marL="1905000" marR="0" indent="-6350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7000"/>
        <a:buFontTx/>
        <a:buBlip>
          <a:blip r:embed="rId3"/>
        </a:buBlip>
        <a:tabLst/>
        <a:defRPr b="0" baseline="0" cap="none" i="0" spc="0" strike="noStrike" sz="4600" u="none">
          <a:ln>
            <a:noFill/>
          </a:ln>
          <a:solidFill>
            <a:srgbClr val="858585"/>
          </a:solidFill>
          <a:uFillTx/>
          <a:latin typeface="+mn-lt"/>
          <a:ea typeface="+mn-ea"/>
          <a:cs typeface="+mn-cs"/>
          <a:sym typeface="Marker Felt"/>
        </a:defRPr>
      </a:lvl3pPr>
      <a:lvl4pPr marL="2540000" marR="0" indent="-6350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7000"/>
        <a:buFontTx/>
        <a:buBlip>
          <a:blip r:embed="rId3"/>
        </a:buBlip>
        <a:tabLst/>
        <a:defRPr b="0" baseline="0" cap="none" i="0" spc="0" strike="noStrike" sz="4600" u="none">
          <a:ln>
            <a:noFill/>
          </a:ln>
          <a:solidFill>
            <a:srgbClr val="858585"/>
          </a:solidFill>
          <a:uFillTx/>
          <a:latin typeface="+mn-lt"/>
          <a:ea typeface="+mn-ea"/>
          <a:cs typeface="+mn-cs"/>
          <a:sym typeface="Marker Felt"/>
        </a:defRPr>
      </a:lvl4pPr>
      <a:lvl5pPr marL="3175000" marR="0" indent="-6350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7000"/>
        <a:buFontTx/>
        <a:buBlip>
          <a:blip r:embed="rId3"/>
        </a:buBlip>
        <a:tabLst/>
        <a:defRPr b="0" baseline="0" cap="none" i="0" spc="0" strike="noStrike" sz="4600" u="none">
          <a:ln>
            <a:noFill/>
          </a:ln>
          <a:solidFill>
            <a:srgbClr val="858585"/>
          </a:solidFill>
          <a:uFillTx/>
          <a:latin typeface="+mn-lt"/>
          <a:ea typeface="+mn-ea"/>
          <a:cs typeface="+mn-cs"/>
          <a:sym typeface="Marker Felt"/>
        </a:defRPr>
      </a:lvl5pPr>
      <a:lvl6pPr marL="3810000" marR="0" indent="-6350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7000"/>
        <a:buFontTx/>
        <a:buBlip>
          <a:blip r:embed="rId3"/>
        </a:buBlip>
        <a:tabLst/>
        <a:defRPr b="0" baseline="0" cap="none" i="0" spc="0" strike="noStrike" sz="4600" u="none">
          <a:ln>
            <a:noFill/>
          </a:ln>
          <a:solidFill>
            <a:srgbClr val="858585"/>
          </a:solidFill>
          <a:uFillTx/>
          <a:latin typeface="+mn-lt"/>
          <a:ea typeface="+mn-ea"/>
          <a:cs typeface="+mn-cs"/>
          <a:sym typeface="Marker Felt"/>
        </a:defRPr>
      </a:lvl6pPr>
      <a:lvl7pPr marL="4445000" marR="0" indent="-6350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7000"/>
        <a:buFontTx/>
        <a:buBlip>
          <a:blip r:embed="rId3"/>
        </a:buBlip>
        <a:tabLst/>
        <a:defRPr b="0" baseline="0" cap="none" i="0" spc="0" strike="noStrike" sz="4600" u="none">
          <a:ln>
            <a:noFill/>
          </a:ln>
          <a:solidFill>
            <a:srgbClr val="858585"/>
          </a:solidFill>
          <a:uFillTx/>
          <a:latin typeface="+mn-lt"/>
          <a:ea typeface="+mn-ea"/>
          <a:cs typeface="+mn-cs"/>
          <a:sym typeface="Marker Felt"/>
        </a:defRPr>
      </a:lvl7pPr>
      <a:lvl8pPr marL="5080000" marR="0" indent="-6350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7000"/>
        <a:buFontTx/>
        <a:buBlip>
          <a:blip r:embed="rId3"/>
        </a:buBlip>
        <a:tabLst/>
        <a:defRPr b="0" baseline="0" cap="none" i="0" spc="0" strike="noStrike" sz="4600" u="none">
          <a:ln>
            <a:noFill/>
          </a:ln>
          <a:solidFill>
            <a:srgbClr val="858585"/>
          </a:solidFill>
          <a:uFillTx/>
          <a:latin typeface="+mn-lt"/>
          <a:ea typeface="+mn-ea"/>
          <a:cs typeface="+mn-cs"/>
          <a:sym typeface="Marker Felt"/>
        </a:defRPr>
      </a:lvl8pPr>
      <a:lvl9pPr marL="5715000" marR="0" indent="-6350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7000"/>
        <a:buFontTx/>
        <a:buBlip>
          <a:blip r:embed="rId3"/>
        </a:buBlip>
        <a:tabLst/>
        <a:defRPr b="0" baseline="0" cap="none" i="0" spc="0" strike="noStrike" sz="4600" u="none">
          <a:ln>
            <a:noFill/>
          </a:ln>
          <a:solidFill>
            <a:srgbClr val="858585"/>
          </a:solidFill>
          <a:uFillTx/>
          <a:latin typeface="+mn-lt"/>
          <a:ea typeface="+mn-ea"/>
          <a:cs typeface="+mn-cs"/>
          <a:sym typeface="Marker Fel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gif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8" Type="http://schemas.openxmlformats.org/officeDocument/2006/relationships/image" Target="../media/image17.png"/><Relationship Id="rId9" Type="http://schemas.openxmlformats.org/officeDocument/2006/relationships/image" Target="../media/image18.png"/><Relationship Id="rId10" Type="http://schemas.openxmlformats.org/officeDocument/2006/relationships/image" Target="../media/image19.png"/><Relationship Id="rId11" Type="http://schemas.openxmlformats.org/officeDocument/2006/relationships/image" Target="../media/image20.png"/><Relationship Id="rId12" Type="http://schemas.openxmlformats.org/officeDocument/2006/relationships/image" Target="../media/image21.png"/><Relationship Id="rId13" Type="http://schemas.openxmlformats.org/officeDocument/2006/relationships/image" Target="../media/image22.png"/><Relationship Id="rId14" Type="http://schemas.openxmlformats.org/officeDocument/2006/relationships/image" Target="../media/image23.png"/><Relationship Id="rId15" Type="http://schemas.openxmlformats.org/officeDocument/2006/relationships/image" Target="../media/image24.png"/><Relationship Id="rId16" Type="http://schemas.openxmlformats.org/officeDocument/2006/relationships/image" Target="../media/image25.png"/><Relationship Id="rId17" Type="http://schemas.openxmlformats.org/officeDocument/2006/relationships/image" Target="../media/image26.png"/><Relationship Id="rId18" Type="http://schemas.openxmlformats.org/officeDocument/2006/relationships/image" Target="../media/image27.png"/><Relationship Id="rId19" Type="http://schemas.openxmlformats.org/officeDocument/2006/relationships/image" Target="../media/image28.png"/><Relationship Id="rId20" Type="http://schemas.openxmlformats.org/officeDocument/2006/relationships/image" Target="../media/image29.png"/><Relationship Id="rId21" Type="http://schemas.openxmlformats.org/officeDocument/2006/relationships/image" Target="../media/image30.png"/><Relationship Id="rId22" Type="http://schemas.openxmlformats.org/officeDocument/2006/relationships/image" Target="../media/image31.png"/><Relationship Id="rId23" Type="http://schemas.openxmlformats.org/officeDocument/2006/relationships/image" Target="../media/image32.png"/><Relationship Id="rId24" Type="http://schemas.openxmlformats.org/officeDocument/2006/relationships/image" Target="../media/image33.pn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6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scratch.mit.edu/projects/1979494/" TargetMode="External"/><Relationship Id="rId3" Type="http://schemas.openxmlformats.org/officeDocument/2006/relationships/image" Target="../media/image11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6.png"/><Relationship Id="rId6" Type="http://schemas.openxmlformats.org/officeDocument/2006/relationships/image" Target="../media/image9.png"/><Relationship Id="rId7" Type="http://schemas.openxmlformats.org/officeDocument/2006/relationships/image" Target="../media/image10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6.png"/><Relationship Id="rId6" Type="http://schemas.openxmlformats.org/officeDocument/2006/relationships/image" Target="../media/image10.png"/><Relationship Id="rId7" Type="http://schemas.openxmlformats.org/officeDocument/2006/relationships/image" Target="../media/image9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6.png"/><Relationship Id="rId6" Type="http://schemas.openxmlformats.org/officeDocument/2006/relationships/image" Target="../media/image9.png"/><Relationship Id="rId7" Type="http://schemas.openxmlformats.org/officeDocument/2006/relationships/image" Target="../media/image10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3" Type="http://schemas.openxmlformats.org/officeDocument/2006/relationships/image" Target="../media/image7.png"/><Relationship Id="rId4" Type="http://schemas.openxmlformats.org/officeDocument/2006/relationships/image" Target="../media/image8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Flowcharts</a:t>
            </a:r>
          </a:p>
        </p:txBody>
      </p:sp>
      <p:pic>
        <p:nvPicPr>
          <p:cNvPr id="120" name="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74917" y="3067704"/>
            <a:ext cx="6854967" cy="1943101"/>
          </a:xfrm>
          <a:prstGeom prst="rect">
            <a:avLst/>
          </a:prstGeom>
        </p:spPr>
      </p:pic>
      <p:pic>
        <p:nvPicPr>
          <p:cNvPr id="122" name="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5400000">
            <a:off x="5529145" y="1075481"/>
            <a:ext cx="1946510" cy="2037936"/>
          </a:xfrm>
          <a:prstGeom prst="rect">
            <a:avLst/>
          </a:prstGeom>
        </p:spPr>
      </p:pic>
      <p:pic>
        <p:nvPicPr>
          <p:cNvPr id="124" name="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5400000">
            <a:off x="5529145" y="4965091"/>
            <a:ext cx="1946510" cy="2037936"/>
          </a:xfrm>
          <a:prstGeom prst="rect">
            <a:avLst/>
          </a:prstGeom>
        </p:spPr>
      </p:pic>
      <p:pic>
        <p:nvPicPr>
          <p:cNvPr id="126" name="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337728" y="6957314"/>
            <a:ext cx="2329344" cy="1608082"/>
          </a:xfrm>
          <a:prstGeom prst="rect">
            <a:avLst/>
          </a:prstGeom>
        </p:spPr>
      </p:pic>
      <p:pic>
        <p:nvPicPr>
          <p:cNvPr id="128" name="4E880001-0CCA-4DE3-BD2A-95EA498C5819-L0-001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800932" y="374828"/>
            <a:ext cx="431801" cy="177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29" name="349E0C34-A681-423B-8767-DA27EC71B142-L0-001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843369" y="1789649"/>
            <a:ext cx="279401" cy="203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0" name="6E82B505-A35A-46FB-9B8B-08BDD27D6678-L0-001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3310565" y="2019300"/>
            <a:ext cx="279401" cy="203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1" name="59ACB973-974B-46CD-A20D-B90E4C329A41-L0-001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5483432" y="8897004"/>
            <a:ext cx="317501" cy="203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2" name="867D346E-676A-4A87-AC83-6A5D65FA5DA0-L0-001.pn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4231360" y="2120900"/>
            <a:ext cx="279401" cy="203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3" name="5C2A6A08-C129-4432-9BD3-2F1948BBE574-L0-001.png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4970369" y="8111002"/>
            <a:ext cx="152401" cy="304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4" name="6E82B505-A35A-46FB-9B8B-08BDD27D6678-L0-001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046569" y="1237595"/>
            <a:ext cx="279401" cy="203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5" name="349E0C34-A681-423B-8767-DA27EC71B142-L0-001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231360" y="1237595"/>
            <a:ext cx="279401" cy="203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6" name="349E0C34-A681-423B-8767-DA27EC71B142-L0-001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091660" y="1615222"/>
            <a:ext cx="279401" cy="2032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59ACB973-974B-46CD-A20D-B90E4C329A41-L0-00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921467" y="1170048"/>
            <a:ext cx="1161866" cy="743595"/>
          </a:xfrm>
          <a:prstGeom prst="rect">
            <a:avLst/>
          </a:prstGeom>
          <a:ln w="12700">
            <a:miter lim="400000"/>
          </a:ln>
        </p:spPr>
      </p:pic>
      <p:sp>
        <p:nvSpPr>
          <p:cNvPr id="197" name="Shape 197"/>
          <p:cNvSpPr/>
          <p:nvPr/>
        </p:nvSpPr>
        <p:spPr>
          <a:xfrm>
            <a:off x="974599" y="2815342"/>
            <a:ext cx="11055603" cy="2336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552173" indent="-552173" algn="l">
              <a:buSzPct val="75000"/>
              <a:buChar char="•"/>
            </a:pPr>
            <a:r>
              <a:t>Moves left when left arrow pressed</a:t>
            </a:r>
          </a:p>
          <a:p>
            <a:pPr marL="552173" indent="-552173" algn="l">
              <a:buSzPct val="75000"/>
              <a:buChar char="•"/>
            </a:pPr>
            <a:r>
              <a:t>Moves right when right arrow pressed</a:t>
            </a:r>
          </a:p>
          <a:p>
            <a:pPr marL="552173" indent="-552173" algn="l">
              <a:buSzPct val="75000"/>
              <a:buChar char="•"/>
            </a:pPr>
            <a:r>
              <a:t>Fires bullet when space pressed </a:t>
            </a:r>
          </a:p>
          <a:p>
            <a:pPr marL="552173" indent="-552173" algn="l">
              <a:buSzPct val="75000"/>
              <a:buChar char="•"/>
            </a:pPr>
            <a:r>
              <a:t>Explodes when alien bullet hits it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/>
          <p:nvPr>
            <p:ph type="ctrTitle"/>
          </p:nvPr>
        </p:nvSpPr>
        <p:spPr>
          <a:xfrm>
            <a:off x="1421877" y="2299608"/>
            <a:ext cx="10161046" cy="2712902"/>
          </a:xfrm>
          <a:prstGeom prst="rect">
            <a:avLst/>
          </a:prstGeom>
        </p:spPr>
        <p:txBody>
          <a:bodyPr/>
          <a:lstStyle>
            <a:lvl1pPr defTabSz="385572">
              <a:defRPr sz="6270"/>
            </a:lvl1pPr>
          </a:lstStyle>
          <a:p>
            <a:pPr/>
            <a:r>
              <a:t>There is an easy way of writing down rules like these...</a:t>
            </a:r>
          </a:p>
        </p:txBody>
      </p:sp>
      <p:pic>
        <p:nvPicPr>
          <p:cNvPr id="200" name="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5400000">
            <a:off x="5529145" y="1075481"/>
            <a:ext cx="1946510" cy="2037936"/>
          </a:xfrm>
          <a:prstGeom prst="rect">
            <a:avLst/>
          </a:prstGeom>
        </p:spPr>
      </p:pic>
      <p:pic>
        <p:nvPicPr>
          <p:cNvPr id="202" name="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5400000">
            <a:off x="5529145" y="4965091"/>
            <a:ext cx="1946510" cy="2037936"/>
          </a:xfrm>
          <a:prstGeom prst="rect">
            <a:avLst/>
          </a:prstGeom>
        </p:spPr>
      </p:pic>
      <p:pic>
        <p:nvPicPr>
          <p:cNvPr id="204" name="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337728" y="6957314"/>
            <a:ext cx="2329344" cy="1608082"/>
          </a:xfrm>
          <a:prstGeom prst="rect">
            <a:avLst/>
          </a:prstGeom>
        </p:spPr>
      </p:pic>
      <p:pic>
        <p:nvPicPr>
          <p:cNvPr id="206" name="4E880001-0CCA-4DE3-BD2A-95EA498C5819-L0-00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800932" y="374828"/>
            <a:ext cx="431801" cy="177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7" name="349E0C34-A681-423B-8767-DA27EC71B142-L0-001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843369" y="1789649"/>
            <a:ext cx="279401" cy="203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8" name="6E82B505-A35A-46FB-9B8B-08BDD27D6678-L0-001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3310565" y="2019300"/>
            <a:ext cx="279401" cy="203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09" name="59ACB973-974B-46CD-A20D-B90E4C329A41-L0-001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483432" y="8897004"/>
            <a:ext cx="317501" cy="203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0" name="867D346E-676A-4A87-AC83-6A5D65FA5DA0-L0-001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4231360" y="2120900"/>
            <a:ext cx="279401" cy="203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11" name="5C2A6A08-C129-4432-9BD3-2F1948BBE574-L0-001.pn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4970369" y="8111002"/>
            <a:ext cx="152401" cy="304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2" name="6E82B505-A35A-46FB-9B8B-08BDD27D6678-L0-001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046569" y="1237595"/>
            <a:ext cx="279401" cy="203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3" name="349E0C34-A681-423B-8767-DA27EC71B142-L0-001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231360" y="1237595"/>
            <a:ext cx="279401" cy="203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4" name="349E0C34-A681-423B-8767-DA27EC71B142-L0-001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091660" y="1615222"/>
            <a:ext cx="279401" cy="2032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/>
          <p:nvPr>
            <p:ph type="ctrTitle"/>
          </p:nvPr>
        </p:nvSpPr>
        <p:spPr>
          <a:xfrm>
            <a:off x="1421877" y="0"/>
            <a:ext cx="10161046" cy="1707846"/>
          </a:xfrm>
          <a:prstGeom prst="rect">
            <a:avLst/>
          </a:prstGeom>
        </p:spPr>
        <p:txBody>
          <a:bodyPr/>
          <a:lstStyle/>
          <a:p>
            <a:pPr/>
            <a:r>
              <a:t>Flowcharts!</a:t>
            </a:r>
          </a:p>
        </p:txBody>
      </p:sp>
      <p:pic>
        <p:nvPicPr>
          <p:cNvPr id="217" name="DB7F72FC-4D8F-4FDF-8DD0-AA935CD43B87-L0-001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99334" y="1707845"/>
            <a:ext cx="11406132" cy="725624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4E880001-0CCA-4DE3-BD2A-95EA498C5819-L0-00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76061" y="1566680"/>
            <a:ext cx="1680305" cy="691891"/>
          </a:xfrm>
          <a:prstGeom prst="rect">
            <a:avLst/>
          </a:prstGeom>
          <a:ln w="12700">
            <a:miter lim="400000"/>
          </a:ln>
        </p:spPr>
      </p:pic>
      <p:sp>
        <p:nvSpPr>
          <p:cNvPr id="220" name="Shape 220"/>
          <p:cNvSpPr/>
          <p:nvPr/>
        </p:nvSpPr>
        <p:spPr>
          <a:xfrm>
            <a:off x="479461" y="514487"/>
            <a:ext cx="1873505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Example:</a:t>
            </a:r>
          </a:p>
        </p:txBody>
      </p:sp>
      <p:grpSp>
        <p:nvGrpSpPr>
          <p:cNvPr id="223" name="Group 223"/>
          <p:cNvGrpSpPr/>
          <p:nvPr/>
        </p:nvGrpSpPr>
        <p:grpSpPr>
          <a:xfrm>
            <a:off x="3189199" y="-1"/>
            <a:ext cx="2868879" cy="1151943"/>
            <a:chOff x="0" y="0"/>
            <a:chExt cx="2868877" cy="1151941"/>
          </a:xfrm>
        </p:grpSpPr>
        <p:sp>
          <p:nvSpPr>
            <p:cNvPr id="222" name="Shape 222"/>
            <p:cNvSpPr/>
            <p:nvPr/>
          </p:nvSpPr>
          <p:spPr>
            <a:xfrm>
              <a:off x="19050" y="19050"/>
              <a:ext cx="2830778" cy="1113842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200"/>
              </a:lvl1pPr>
            </a:lstStyle>
            <a:p>
              <a:pPr/>
              <a:r>
                <a:t>Start: move saucer</a:t>
              </a:r>
            </a:p>
          </p:txBody>
        </p:sp>
        <p:pic>
          <p:nvPicPr>
            <p:cNvPr id="221" name="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-1"/>
              <a:ext cx="2868879" cy="1151943"/>
            </a:xfrm>
            <a:prstGeom prst="rect">
              <a:avLst/>
            </a:prstGeom>
            <a:effectLst/>
          </p:spPr>
        </p:pic>
      </p:grpSp>
      <p:grpSp>
        <p:nvGrpSpPr>
          <p:cNvPr id="226" name="Group 226"/>
          <p:cNvGrpSpPr/>
          <p:nvPr/>
        </p:nvGrpSpPr>
        <p:grpSpPr>
          <a:xfrm>
            <a:off x="3546297" y="1736956"/>
            <a:ext cx="1932885" cy="1700404"/>
            <a:chOff x="0" y="0"/>
            <a:chExt cx="1932883" cy="1700402"/>
          </a:xfrm>
        </p:grpSpPr>
        <p:sp>
          <p:nvSpPr>
            <p:cNvPr id="225" name="Shape 225"/>
            <p:cNvSpPr/>
            <p:nvPr/>
          </p:nvSpPr>
          <p:spPr>
            <a:xfrm>
              <a:off x="28841" y="25372"/>
              <a:ext cx="1875202" cy="16496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800"/>
                  </a:moveTo>
                  <a:lnTo>
                    <a:pt x="10800" y="21600"/>
                  </a:lnTo>
                  <a:lnTo>
                    <a:pt x="21600" y="10800"/>
                  </a:lnTo>
                  <a:lnTo>
                    <a:pt x="10800" y="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200"/>
              </a:lvl1pPr>
            </a:lstStyle>
            <a:p>
              <a:pPr/>
              <a:r>
                <a:t>Is it saucer time?</a:t>
              </a:r>
            </a:p>
          </p:txBody>
        </p:sp>
        <p:pic>
          <p:nvPicPr>
            <p:cNvPr id="224" name="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1" y="-1"/>
              <a:ext cx="1932885" cy="1700404"/>
            </a:xfrm>
            <a:prstGeom prst="rect">
              <a:avLst/>
            </a:prstGeom>
            <a:effectLst/>
          </p:spPr>
        </p:pic>
      </p:grpSp>
      <p:grpSp>
        <p:nvGrpSpPr>
          <p:cNvPr id="229" name="Group 229"/>
          <p:cNvGrpSpPr/>
          <p:nvPr/>
        </p:nvGrpSpPr>
        <p:grpSpPr>
          <a:xfrm>
            <a:off x="2845099" y="4083421"/>
            <a:ext cx="3404675" cy="793379"/>
            <a:chOff x="0" y="0"/>
            <a:chExt cx="3404673" cy="793378"/>
          </a:xfrm>
        </p:grpSpPr>
        <p:sp>
          <p:nvSpPr>
            <p:cNvPr id="228" name="Shape 228"/>
            <p:cNvSpPr/>
            <p:nvPr/>
          </p:nvSpPr>
          <p:spPr>
            <a:xfrm>
              <a:off x="19050" y="19050"/>
              <a:ext cx="3366574" cy="7552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200"/>
              </a:lvl1pPr>
            </a:lstStyle>
            <a:p>
              <a:pPr/>
              <a:r>
                <a:t>Move saucer right to left</a:t>
              </a:r>
            </a:p>
          </p:txBody>
        </p:sp>
        <p:pic>
          <p:nvPicPr>
            <p:cNvPr id="227" name="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-1" y="0"/>
              <a:ext cx="3404675" cy="793379"/>
            </a:xfrm>
            <a:prstGeom prst="rect">
              <a:avLst/>
            </a:prstGeom>
            <a:effectLst/>
          </p:spPr>
        </p:pic>
      </p:grpSp>
      <p:grpSp>
        <p:nvGrpSpPr>
          <p:cNvPr id="232" name="Group 232"/>
          <p:cNvGrpSpPr/>
          <p:nvPr/>
        </p:nvGrpSpPr>
        <p:grpSpPr>
          <a:xfrm>
            <a:off x="3371189" y="5400411"/>
            <a:ext cx="2352495" cy="2146813"/>
            <a:chOff x="0" y="0"/>
            <a:chExt cx="2352494" cy="2146811"/>
          </a:xfrm>
        </p:grpSpPr>
        <p:sp>
          <p:nvSpPr>
            <p:cNvPr id="231" name="Shape 231"/>
            <p:cNvSpPr/>
            <p:nvPr/>
          </p:nvSpPr>
          <p:spPr>
            <a:xfrm>
              <a:off x="28260" y="25789"/>
              <a:ext cx="2295974" cy="20952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800"/>
                  </a:moveTo>
                  <a:lnTo>
                    <a:pt x="10800" y="21600"/>
                  </a:lnTo>
                  <a:lnTo>
                    <a:pt x="21600" y="10800"/>
                  </a:lnTo>
                  <a:lnTo>
                    <a:pt x="10800" y="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200"/>
              </a:lvl1pPr>
            </a:lstStyle>
            <a:p>
              <a:pPr/>
              <a:r>
                <a:t>Past edge of area?</a:t>
              </a:r>
            </a:p>
          </p:txBody>
        </p:sp>
        <p:pic>
          <p:nvPicPr>
            <p:cNvPr id="230" name="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-1" y="-1"/>
              <a:ext cx="2352496" cy="2146813"/>
            </a:xfrm>
            <a:prstGeom prst="rect">
              <a:avLst/>
            </a:prstGeom>
            <a:effectLst/>
          </p:spPr>
        </p:pic>
      </p:grpSp>
      <p:grpSp>
        <p:nvGrpSpPr>
          <p:cNvPr id="235" name="Group 235"/>
          <p:cNvGrpSpPr/>
          <p:nvPr/>
        </p:nvGrpSpPr>
        <p:grpSpPr>
          <a:xfrm>
            <a:off x="3189199" y="8216067"/>
            <a:ext cx="2594391" cy="694605"/>
            <a:chOff x="0" y="0"/>
            <a:chExt cx="2594389" cy="694603"/>
          </a:xfrm>
        </p:grpSpPr>
        <p:sp>
          <p:nvSpPr>
            <p:cNvPr id="234" name="Shape 234"/>
            <p:cNvSpPr/>
            <p:nvPr/>
          </p:nvSpPr>
          <p:spPr>
            <a:xfrm>
              <a:off x="19050" y="19050"/>
              <a:ext cx="2556290" cy="656504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200"/>
              </a:lvl1pPr>
            </a:lstStyle>
            <a:p>
              <a:pPr/>
              <a:r>
                <a:t>Stop</a:t>
              </a:r>
            </a:p>
          </p:txBody>
        </p:sp>
        <p:pic>
          <p:nvPicPr>
            <p:cNvPr id="233" name="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-1" y="-1"/>
              <a:ext cx="2594391" cy="694605"/>
            </a:xfrm>
            <a:prstGeom prst="rect">
              <a:avLst/>
            </a:prstGeom>
            <a:effectLst/>
          </p:spPr>
        </p:pic>
      </p:grpSp>
      <p:pic>
        <p:nvPicPr>
          <p:cNvPr id="236" name=""/>
          <p:cNvPicPr>
            <a:picLocks noChangeAspect="0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 rot="16200000">
            <a:off x="4223143" y="1494183"/>
            <a:ext cx="760685" cy="76201"/>
          </a:xfrm>
          <a:prstGeom prst="rect">
            <a:avLst/>
          </a:prstGeom>
        </p:spPr>
      </p:pic>
      <p:pic>
        <p:nvPicPr>
          <p:cNvPr id="238" name=""/>
          <p:cNvPicPr>
            <a:picLocks noChangeAspect="0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 rot="16200000">
            <a:off x="4219129" y="3660962"/>
            <a:ext cx="768719" cy="76201"/>
          </a:xfrm>
          <a:prstGeom prst="rect">
            <a:avLst/>
          </a:prstGeom>
        </p:spPr>
      </p:pic>
      <p:pic>
        <p:nvPicPr>
          <p:cNvPr id="240" name=""/>
          <p:cNvPicPr>
            <a:picLocks noChangeAspect="0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 rot="16200000">
            <a:off x="4341690" y="5100509"/>
            <a:ext cx="523605" cy="76201"/>
          </a:xfrm>
          <a:prstGeom prst="rect">
            <a:avLst/>
          </a:prstGeom>
        </p:spPr>
      </p:pic>
      <p:pic>
        <p:nvPicPr>
          <p:cNvPr id="242" name=""/>
          <p:cNvPicPr>
            <a:picLocks noChangeAspect="0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 rot="16200000">
            <a:off x="4213016" y="7805444"/>
            <a:ext cx="745046" cy="76201"/>
          </a:xfrm>
          <a:prstGeom prst="rect">
            <a:avLst/>
          </a:prstGeom>
        </p:spPr>
      </p:pic>
      <p:pic>
        <p:nvPicPr>
          <p:cNvPr id="244" name=""/>
          <p:cNvPicPr>
            <a:picLocks noChangeAspect="0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 rot="5400000">
            <a:off x="5927737" y="1918494"/>
            <a:ext cx="1243670" cy="366847"/>
          </a:xfrm>
          <a:prstGeom prst="rect">
            <a:avLst/>
          </a:prstGeom>
        </p:spPr>
      </p:pic>
      <p:pic>
        <p:nvPicPr>
          <p:cNvPr id="246" name=""/>
          <p:cNvPicPr>
            <a:picLocks noChangeAspect="0"/>
          </p:cNvPicPr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4585539" y="1412286"/>
            <a:ext cx="1993063" cy="366847"/>
          </a:xfrm>
          <a:prstGeom prst="rect">
            <a:avLst/>
          </a:prstGeom>
        </p:spPr>
      </p:pic>
      <p:pic>
        <p:nvPicPr>
          <p:cNvPr id="248" name=""/>
          <p:cNvPicPr>
            <a:picLocks noChangeAspect="0"/>
          </p:cNvPicPr>
          <p:nvPr/>
        </p:nvPicPr>
        <p:blipFill>
          <a:blip r:embed="rId14">
            <a:extLst/>
          </a:blip>
          <a:stretch>
            <a:fillRect/>
          </a:stretch>
        </p:blipFill>
        <p:spPr>
          <a:xfrm>
            <a:off x="5285587" y="2511301"/>
            <a:ext cx="1293014" cy="366847"/>
          </a:xfrm>
          <a:prstGeom prst="rect">
            <a:avLst/>
          </a:prstGeom>
        </p:spPr>
      </p:pic>
      <p:pic>
        <p:nvPicPr>
          <p:cNvPr id="250" name=""/>
          <p:cNvPicPr>
            <a:picLocks noChangeAspect="0"/>
          </p:cNvPicPr>
          <p:nvPr/>
        </p:nvPicPr>
        <p:blipFill>
          <a:blip r:embed="rId15">
            <a:extLst/>
          </a:blip>
          <a:stretch>
            <a:fillRect/>
          </a:stretch>
        </p:blipFill>
        <p:spPr>
          <a:xfrm>
            <a:off x="6098657" y="4315337"/>
            <a:ext cx="755286" cy="366847"/>
          </a:xfrm>
          <a:prstGeom prst="rect">
            <a:avLst/>
          </a:prstGeom>
        </p:spPr>
      </p:pic>
      <p:pic>
        <p:nvPicPr>
          <p:cNvPr id="252" name=""/>
          <p:cNvPicPr>
            <a:picLocks noChangeAspect="0"/>
          </p:cNvPicPr>
          <p:nvPr/>
        </p:nvPicPr>
        <p:blipFill>
          <a:blip r:embed="rId16">
            <a:extLst/>
          </a:blip>
          <a:stretch>
            <a:fillRect/>
          </a:stretch>
        </p:blipFill>
        <p:spPr>
          <a:xfrm rot="5400000">
            <a:off x="5800761" y="5293614"/>
            <a:ext cx="1993561" cy="366847"/>
          </a:xfrm>
          <a:prstGeom prst="rect">
            <a:avLst/>
          </a:prstGeom>
        </p:spPr>
      </p:pic>
      <p:pic>
        <p:nvPicPr>
          <p:cNvPr id="254" name=""/>
          <p:cNvPicPr>
            <a:picLocks noChangeAspect="0"/>
          </p:cNvPicPr>
          <p:nvPr/>
        </p:nvPicPr>
        <p:blipFill>
          <a:blip r:embed="rId17">
            <a:extLst/>
          </a:blip>
          <a:stretch>
            <a:fillRect/>
          </a:stretch>
        </p:blipFill>
        <p:spPr>
          <a:xfrm rot="10800000">
            <a:off x="5608170" y="6273769"/>
            <a:ext cx="1241572" cy="366847"/>
          </a:xfrm>
          <a:prstGeom prst="rect">
            <a:avLst/>
          </a:prstGeom>
        </p:spPr>
      </p:pic>
      <p:sp>
        <p:nvSpPr>
          <p:cNvPr id="256" name="Shape 256"/>
          <p:cNvSpPr/>
          <p:nvPr/>
        </p:nvSpPr>
        <p:spPr>
          <a:xfrm>
            <a:off x="6150857" y="2719809"/>
            <a:ext cx="646685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No</a:t>
            </a:r>
          </a:p>
        </p:txBody>
      </p:sp>
      <p:sp>
        <p:nvSpPr>
          <p:cNvPr id="257" name="Shape 257"/>
          <p:cNvSpPr/>
          <p:nvPr/>
        </p:nvSpPr>
        <p:spPr>
          <a:xfrm>
            <a:off x="6154159" y="6530967"/>
            <a:ext cx="640081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No</a:t>
            </a:r>
          </a:p>
        </p:txBody>
      </p:sp>
      <p:sp>
        <p:nvSpPr>
          <p:cNvPr id="258" name="Shape 258"/>
          <p:cNvSpPr/>
          <p:nvPr/>
        </p:nvSpPr>
        <p:spPr>
          <a:xfrm>
            <a:off x="4607803" y="3326318"/>
            <a:ext cx="779781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Yes</a:t>
            </a:r>
          </a:p>
        </p:txBody>
      </p:sp>
      <p:sp>
        <p:nvSpPr>
          <p:cNvPr id="259" name="Shape 259"/>
          <p:cNvSpPr/>
          <p:nvPr/>
        </p:nvSpPr>
        <p:spPr>
          <a:xfrm>
            <a:off x="4694175" y="7496681"/>
            <a:ext cx="779781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Yes</a:t>
            </a:r>
          </a:p>
        </p:txBody>
      </p:sp>
      <p:grpSp>
        <p:nvGrpSpPr>
          <p:cNvPr id="262" name="Group 262"/>
          <p:cNvGrpSpPr/>
          <p:nvPr/>
        </p:nvGrpSpPr>
        <p:grpSpPr>
          <a:xfrm>
            <a:off x="8918423" y="-1"/>
            <a:ext cx="2929409" cy="1151943"/>
            <a:chOff x="0" y="0"/>
            <a:chExt cx="2929408" cy="1151941"/>
          </a:xfrm>
        </p:grpSpPr>
        <p:sp>
          <p:nvSpPr>
            <p:cNvPr id="261" name="Shape 261"/>
            <p:cNvSpPr/>
            <p:nvPr/>
          </p:nvSpPr>
          <p:spPr>
            <a:xfrm>
              <a:off x="19050" y="19050"/>
              <a:ext cx="2891309" cy="1113842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200"/>
              </a:lvl1pPr>
            </a:lstStyle>
            <a:p>
              <a:pPr/>
              <a:r>
                <a:t>Start: kill saucer</a:t>
              </a:r>
            </a:p>
          </p:txBody>
        </p:sp>
        <p:pic>
          <p:nvPicPr>
            <p:cNvPr id="260" name="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0" y="-1"/>
              <a:ext cx="2929409" cy="1151943"/>
            </a:xfrm>
            <a:prstGeom prst="rect">
              <a:avLst/>
            </a:prstGeom>
            <a:effectLst/>
          </p:spPr>
        </p:pic>
      </p:grpSp>
      <p:grpSp>
        <p:nvGrpSpPr>
          <p:cNvPr id="265" name="Group 265"/>
          <p:cNvGrpSpPr/>
          <p:nvPr/>
        </p:nvGrpSpPr>
        <p:grpSpPr>
          <a:xfrm>
            <a:off x="9620186" y="2117310"/>
            <a:ext cx="1860901" cy="1781617"/>
            <a:chOff x="0" y="0"/>
            <a:chExt cx="1860900" cy="1781616"/>
          </a:xfrm>
        </p:grpSpPr>
        <p:sp>
          <p:nvSpPr>
            <p:cNvPr id="264" name="Shape 264"/>
            <p:cNvSpPr/>
            <p:nvPr/>
          </p:nvSpPr>
          <p:spPr>
            <a:xfrm>
              <a:off x="27546" y="26373"/>
              <a:ext cx="1805808" cy="17288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800"/>
                  </a:moveTo>
                  <a:lnTo>
                    <a:pt x="10800" y="21600"/>
                  </a:lnTo>
                  <a:lnTo>
                    <a:pt x="21600" y="10800"/>
                  </a:lnTo>
                  <a:lnTo>
                    <a:pt x="10800" y="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200"/>
              </a:lvl1pPr>
            </a:lstStyle>
            <a:p>
              <a:pPr/>
              <a:r>
                <a:t>Has bullet hit?</a:t>
              </a:r>
            </a:p>
          </p:txBody>
        </p:sp>
        <p:pic>
          <p:nvPicPr>
            <p:cNvPr id="263" name="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-1" y="0"/>
              <a:ext cx="1860902" cy="1781617"/>
            </a:xfrm>
            <a:prstGeom prst="rect">
              <a:avLst/>
            </a:prstGeom>
            <a:effectLst/>
          </p:spPr>
        </p:pic>
      </p:grpSp>
      <p:pic>
        <p:nvPicPr>
          <p:cNvPr id="266" name=""/>
          <p:cNvPicPr>
            <a:picLocks noChangeAspect="0"/>
          </p:cNvPicPr>
          <p:nvPr/>
        </p:nvPicPr>
        <p:blipFill>
          <a:blip r:embed="rId20">
            <a:extLst/>
          </a:blip>
          <a:stretch>
            <a:fillRect/>
          </a:stretch>
        </p:blipFill>
        <p:spPr>
          <a:xfrm>
            <a:off x="10574642" y="1451159"/>
            <a:ext cx="2145090" cy="366847"/>
          </a:xfrm>
          <a:prstGeom prst="rect">
            <a:avLst/>
          </a:prstGeom>
        </p:spPr>
      </p:pic>
      <p:pic>
        <p:nvPicPr>
          <p:cNvPr id="268" name=""/>
          <p:cNvPicPr>
            <a:picLocks noChangeAspect="0"/>
          </p:cNvPicPr>
          <p:nvPr/>
        </p:nvPicPr>
        <p:blipFill>
          <a:blip r:embed="rId21">
            <a:extLst/>
          </a:blip>
          <a:stretch>
            <a:fillRect/>
          </a:stretch>
        </p:blipFill>
        <p:spPr>
          <a:xfrm rot="5400000">
            <a:off x="11888710" y="2177591"/>
            <a:ext cx="1557266" cy="366847"/>
          </a:xfrm>
          <a:prstGeom prst="rect">
            <a:avLst/>
          </a:prstGeom>
        </p:spPr>
      </p:pic>
      <p:pic>
        <p:nvPicPr>
          <p:cNvPr id="270" name=""/>
          <p:cNvPicPr>
            <a:picLocks noChangeAspect="0"/>
          </p:cNvPicPr>
          <p:nvPr/>
        </p:nvPicPr>
        <p:blipFill>
          <a:blip r:embed="rId14">
            <a:extLst/>
          </a:blip>
          <a:stretch>
            <a:fillRect/>
          </a:stretch>
        </p:blipFill>
        <p:spPr>
          <a:xfrm>
            <a:off x="11364477" y="2878147"/>
            <a:ext cx="1293014" cy="366847"/>
          </a:xfrm>
          <a:prstGeom prst="rect">
            <a:avLst/>
          </a:prstGeom>
        </p:spPr>
      </p:pic>
      <p:pic>
        <p:nvPicPr>
          <p:cNvPr id="272" name=""/>
          <p:cNvPicPr>
            <a:picLocks noChangeAspect="0"/>
          </p:cNvPicPr>
          <p:nvPr/>
        </p:nvPicPr>
        <p:blipFill>
          <a:blip r:embed="rId22">
            <a:extLst/>
          </a:blip>
          <a:stretch>
            <a:fillRect/>
          </a:stretch>
        </p:blipFill>
        <p:spPr>
          <a:xfrm rot="16200000">
            <a:off x="10001602" y="1700981"/>
            <a:ext cx="1174281" cy="76201"/>
          </a:xfrm>
          <a:prstGeom prst="rect">
            <a:avLst/>
          </a:prstGeom>
        </p:spPr>
      </p:pic>
      <p:sp>
        <p:nvSpPr>
          <p:cNvPr id="274" name="Shape 274"/>
          <p:cNvSpPr/>
          <p:nvPr/>
        </p:nvSpPr>
        <p:spPr>
          <a:xfrm>
            <a:off x="12161263" y="3299263"/>
            <a:ext cx="646685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No</a:t>
            </a:r>
          </a:p>
        </p:txBody>
      </p:sp>
      <p:pic>
        <p:nvPicPr>
          <p:cNvPr id="275" name=""/>
          <p:cNvPicPr>
            <a:picLocks noChangeAspect="0"/>
          </p:cNvPicPr>
          <p:nvPr/>
        </p:nvPicPr>
        <p:blipFill>
          <a:blip r:embed="rId23">
            <a:extLst/>
          </a:blip>
          <a:stretch>
            <a:fillRect/>
          </a:stretch>
        </p:blipFill>
        <p:spPr>
          <a:xfrm rot="16200000">
            <a:off x="10265208" y="4045321"/>
            <a:ext cx="768703" cy="76201"/>
          </a:xfrm>
          <a:prstGeom prst="rect">
            <a:avLst/>
          </a:prstGeom>
        </p:spPr>
      </p:pic>
      <p:grpSp>
        <p:nvGrpSpPr>
          <p:cNvPr id="279" name="Group 279"/>
          <p:cNvGrpSpPr/>
          <p:nvPr/>
        </p:nvGrpSpPr>
        <p:grpSpPr>
          <a:xfrm>
            <a:off x="8756589" y="4386183"/>
            <a:ext cx="3404675" cy="793379"/>
            <a:chOff x="0" y="0"/>
            <a:chExt cx="3404673" cy="793378"/>
          </a:xfrm>
        </p:grpSpPr>
        <p:sp>
          <p:nvSpPr>
            <p:cNvPr id="278" name="Shape 278"/>
            <p:cNvSpPr/>
            <p:nvPr/>
          </p:nvSpPr>
          <p:spPr>
            <a:xfrm>
              <a:off x="19050" y="19050"/>
              <a:ext cx="3366574" cy="7552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200"/>
              </a:lvl1pPr>
            </a:lstStyle>
            <a:p>
              <a:pPr/>
              <a:r>
                <a:t>Display explosion</a:t>
              </a:r>
            </a:p>
          </p:txBody>
        </p:sp>
        <p:pic>
          <p:nvPicPr>
            <p:cNvPr id="277" name="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-1" y="0"/>
              <a:ext cx="3404675" cy="793379"/>
            </a:xfrm>
            <a:prstGeom prst="rect">
              <a:avLst/>
            </a:prstGeom>
            <a:effectLst/>
          </p:spPr>
        </p:pic>
      </p:grpSp>
      <p:sp>
        <p:nvSpPr>
          <p:cNvPr id="280" name="Shape 280"/>
          <p:cNvSpPr/>
          <p:nvPr/>
        </p:nvSpPr>
        <p:spPr>
          <a:xfrm>
            <a:off x="10889188" y="3686613"/>
            <a:ext cx="779781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Yes</a:t>
            </a:r>
          </a:p>
        </p:txBody>
      </p:sp>
      <p:grpSp>
        <p:nvGrpSpPr>
          <p:cNvPr id="283" name="Group 283"/>
          <p:cNvGrpSpPr/>
          <p:nvPr/>
        </p:nvGrpSpPr>
        <p:grpSpPr>
          <a:xfrm>
            <a:off x="9268550" y="5762588"/>
            <a:ext cx="2594391" cy="694605"/>
            <a:chOff x="0" y="0"/>
            <a:chExt cx="2594389" cy="694603"/>
          </a:xfrm>
        </p:grpSpPr>
        <p:sp>
          <p:nvSpPr>
            <p:cNvPr id="282" name="Shape 282"/>
            <p:cNvSpPr/>
            <p:nvPr/>
          </p:nvSpPr>
          <p:spPr>
            <a:xfrm>
              <a:off x="19050" y="19050"/>
              <a:ext cx="2556290" cy="656504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200"/>
              </a:lvl1pPr>
            </a:lstStyle>
            <a:p>
              <a:pPr/>
              <a:r>
                <a:t>Stop</a:t>
              </a:r>
            </a:p>
          </p:txBody>
        </p:sp>
        <p:pic>
          <p:nvPicPr>
            <p:cNvPr id="281" name="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-1" y="-1"/>
              <a:ext cx="2594391" cy="694605"/>
            </a:xfrm>
            <a:prstGeom prst="rect">
              <a:avLst/>
            </a:prstGeom>
            <a:effectLst/>
          </p:spPr>
        </p:pic>
      </p:grpSp>
      <p:pic>
        <p:nvPicPr>
          <p:cNvPr id="284" name=""/>
          <p:cNvPicPr>
            <a:picLocks noChangeAspect="0"/>
          </p:cNvPicPr>
          <p:nvPr/>
        </p:nvPicPr>
        <p:blipFill>
          <a:blip r:embed="rId24">
            <a:extLst/>
          </a:blip>
          <a:stretch>
            <a:fillRect/>
          </a:stretch>
        </p:blipFill>
        <p:spPr>
          <a:xfrm rot="16200000">
            <a:off x="10221695" y="5444563"/>
            <a:ext cx="688101" cy="76201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" name="4E880001-0CCA-4DE3-BD2A-95EA498C5819-L0-00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997266" y="1658048"/>
            <a:ext cx="1680305" cy="691891"/>
          </a:xfrm>
          <a:prstGeom prst="rect">
            <a:avLst/>
          </a:prstGeom>
          <a:ln w="12700">
            <a:miter lim="400000"/>
          </a:ln>
        </p:spPr>
      </p:pic>
      <p:pic>
        <p:nvPicPr>
          <p:cNvPr id="288" name="6E82B505-A35A-46FB-9B8B-08BDD27D6678-L0-00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43368" y="2888681"/>
            <a:ext cx="1171552" cy="8520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89" name="59ACB973-974B-46CD-A20D-B90E4C329A41-L0-00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281503" y="4505003"/>
            <a:ext cx="1161866" cy="743594"/>
          </a:xfrm>
          <a:prstGeom prst="rect">
            <a:avLst/>
          </a:prstGeom>
          <a:ln w="12700">
            <a:miter lim="400000"/>
          </a:ln>
        </p:spPr>
      </p:pic>
      <p:pic>
        <p:nvPicPr>
          <p:cNvPr id="290" name="349E0C34-A681-423B-8767-DA27EC71B142-L0-001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556376" y="2888681"/>
            <a:ext cx="1211902" cy="881383"/>
          </a:xfrm>
          <a:prstGeom prst="rect">
            <a:avLst/>
          </a:prstGeom>
          <a:ln w="12700">
            <a:miter lim="400000"/>
          </a:ln>
        </p:spPr>
      </p:pic>
      <p:sp>
        <p:nvSpPr>
          <p:cNvPr id="291" name="Shape 291"/>
          <p:cNvSpPr/>
          <p:nvPr/>
        </p:nvSpPr>
        <p:spPr>
          <a:xfrm>
            <a:off x="4533384" y="727681"/>
            <a:ext cx="4608069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Create flowcharts for:</a:t>
            </a:r>
          </a:p>
        </p:txBody>
      </p:sp>
      <p:sp>
        <p:nvSpPr>
          <p:cNvPr id="292" name="Shape 292"/>
          <p:cNvSpPr/>
          <p:nvPr/>
        </p:nvSpPr>
        <p:spPr>
          <a:xfrm>
            <a:off x="7636683" y="4562153"/>
            <a:ext cx="1842009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3. Player</a:t>
            </a:r>
          </a:p>
        </p:txBody>
      </p:sp>
      <p:sp>
        <p:nvSpPr>
          <p:cNvPr id="293" name="Shape 293"/>
          <p:cNvSpPr/>
          <p:nvPr/>
        </p:nvSpPr>
        <p:spPr>
          <a:xfrm>
            <a:off x="9003022" y="2945831"/>
            <a:ext cx="1886713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2. Aliens</a:t>
            </a:r>
          </a:p>
        </p:txBody>
      </p:sp>
      <p:sp>
        <p:nvSpPr>
          <p:cNvPr id="294" name="Shape 294"/>
          <p:cNvSpPr/>
          <p:nvPr/>
        </p:nvSpPr>
        <p:spPr>
          <a:xfrm>
            <a:off x="7797792" y="1502381"/>
            <a:ext cx="1945133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1. Saucer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Flowcharts</a:t>
            </a:r>
          </a:p>
        </p:txBody>
      </p:sp>
      <p:sp>
        <p:nvSpPr>
          <p:cNvPr id="139" name="Shape 139"/>
          <p:cNvSpPr/>
          <p:nvPr/>
        </p:nvSpPr>
        <p:spPr>
          <a:xfrm>
            <a:off x="2033269" y="2444750"/>
            <a:ext cx="8938261" cy="289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Go to Google and search for</a:t>
            </a:r>
          </a:p>
          <a:p>
            <a:pPr/>
            <a:r>
              <a:t>"Scratch space invaders"</a:t>
            </a:r>
          </a:p>
          <a:p>
            <a:pPr/>
          </a:p>
          <a:p>
            <a:pPr/>
            <a:r>
              <a:t>Click on the first link:</a:t>
            </a:r>
          </a:p>
          <a:p>
            <a:pPr/>
            <a:r>
              <a:rPr u="sng">
                <a:hlinkClick r:id="rId2" invalidUrl="" action="" tgtFrame="" tooltip="" history="1" highlightClick="0" endSnd="0"/>
              </a:rPr>
              <a:t>http://scratch.mit.edu/projects/1979494/</a:t>
            </a:r>
          </a:p>
        </p:txBody>
      </p:sp>
      <p:pic>
        <p:nvPicPr>
          <p:cNvPr id="140" name="4CD405F8-33C3-4E43-A5B7-6FBE5255EBD4-L0-001.png"/>
          <p:cNvPicPr>
            <a:picLocks noChangeAspect="1"/>
          </p:cNvPicPr>
          <p:nvPr/>
        </p:nvPicPr>
        <p:blipFill>
          <a:blip r:embed="rId3">
            <a:extLst/>
          </a:blip>
          <a:srcRect l="0" t="12600" r="47318" b="53658"/>
          <a:stretch>
            <a:fillRect/>
          </a:stretch>
        </p:blipFill>
        <p:spPr>
          <a:xfrm>
            <a:off x="3070621" y="5626099"/>
            <a:ext cx="6863517" cy="329694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/>
          <p:nvPr>
            <p:ph type="ctrTitle"/>
          </p:nvPr>
        </p:nvSpPr>
        <p:spPr>
          <a:xfrm>
            <a:off x="1421877" y="2505117"/>
            <a:ext cx="10161046" cy="2712902"/>
          </a:xfrm>
          <a:prstGeom prst="rect">
            <a:avLst/>
          </a:prstGeom>
        </p:spPr>
        <p:txBody>
          <a:bodyPr/>
          <a:lstStyle>
            <a:lvl1pPr defTabSz="525779">
              <a:defRPr sz="8550"/>
            </a:lvl1pPr>
          </a:lstStyle>
          <a:p>
            <a:pPr/>
            <a:r>
              <a:t>See what score you can get in five minutes!</a:t>
            </a:r>
          </a:p>
        </p:txBody>
      </p:sp>
      <p:pic>
        <p:nvPicPr>
          <p:cNvPr id="143" name="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5400000">
            <a:off x="5529145" y="1075481"/>
            <a:ext cx="1946510" cy="2037936"/>
          </a:xfrm>
          <a:prstGeom prst="rect">
            <a:avLst/>
          </a:prstGeom>
        </p:spPr>
      </p:pic>
      <p:pic>
        <p:nvPicPr>
          <p:cNvPr id="145" name="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5400000">
            <a:off x="5529145" y="4965091"/>
            <a:ext cx="1946510" cy="2037936"/>
          </a:xfrm>
          <a:prstGeom prst="rect">
            <a:avLst/>
          </a:prstGeom>
        </p:spPr>
      </p:pic>
      <p:pic>
        <p:nvPicPr>
          <p:cNvPr id="147" name="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337728" y="6957314"/>
            <a:ext cx="2329344" cy="1608082"/>
          </a:xfrm>
          <a:prstGeom prst="rect">
            <a:avLst/>
          </a:prstGeom>
        </p:spPr>
      </p:pic>
      <p:pic>
        <p:nvPicPr>
          <p:cNvPr id="149" name="4E880001-0CCA-4DE3-BD2A-95EA498C5819-L0-00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800932" y="374828"/>
            <a:ext cx="431801" cy="177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0" name="349E0C34-A681-423B-8767-DA27EC71B142-L0-001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843369" y="1789649"/>
            <a:ext cx="279401" cy="203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1" name="6E82B505-A35A-46FB-9B8B-08BDD27D6678-L0-001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3310565" y="2019300"/>
            <a:ext cx="279401" cy="203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2" name="59ACB973-974B-46CD-A20D-B90E4C329A41-L0-001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483432" y="8897004"/>
            <a:ext cx="317501" cy="203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3" name="867D346E-676A-4A87-AC83-6A5D65FA5DA0-L0-001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4231360" y="2120900"/>
            <a:ext cx="279401" cy="203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4" name="5C2A6A08-C129-4432-9BD3-2F1948BBE574-L0-001.pn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4970369" y="8111002"/>
            <a:ext cx="152401" cy="304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5" name="6E82B505-A35A-46FB-9B8B-08BDD27D6678-L0-001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046569" y="1237595"/>
            <a:ext cx="279401" cy="203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6" name="349E0C34-A681-423B-8767-DA27EC71B142-L0-001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231360" y="1237595"/>
            <a:ext cx="279401" cy="203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7" name="349E0C34-A681-423B-8767-DA27EC71B142-L0-001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091660" y="1615222"/>
            <a:ext cx="279401" cy="2032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4E880001-0CCA-4DE3-BD2A-95EA498C5819-L0-00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59873" y="907886"/>
            <a:ext cx="1402937" cy="57768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0" name="6E82B505-A35A-46FB-9B8B-08BDD27D6678-L0-00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524183" y="1196725"/>
            <a:ext cx="920796" cy="66967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1" name="59ACB973-974B-46CD-A20D-B90E4C329A41-L0-00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642306" y="6461273"/>
            <a:ext cx="1161866" cy="743595"/>
          </a:xfrm>
          <a:prstGeom prst="rect">
            <a:avLst/>
          </a:prstGeom>
          <a:ln w="12700">
            <a:miter lim="400000"/>
          </a:ln>
        </p:spPr>
      </p:pic>
      <p:pic>
        <p:nvPicPr>
          <p:cNvPr id="162" name="349E0C34-A681-423B-8767-DA27EC71B142-L0-001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289388" y="2433317"/>
            <a:ext cx="1211901" cy="881383"/>
          </a:xfrm>
          <a:prstGeom prst="rect">
            <a:avLst/>
          </a:prstGeom>
          <a:ln w="12700">
            <a:miter lim="400000"/>
          </a:ln>
        </p:spPr>
      </p:pic>
      <p:sp>
        <p:nvSpPr>
          <p:cNvPr id="163" name="Shape 163"/>
          <p:cNvSpPr/>
          <p:nvPr/>
        </p:nvSpPr>
        <p:spPr>
          <a:xfrm>
            <a:off x="4831604" y="3409950"/>
            <a:ext cx="3950717" cy="193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All of these</a:t>
            </a:r>
          </a:p>
          <a:p>
            <a:pPr/>
            <a:r>
              <a:t> objects are called </a:t>
            </a:r>
          </a:p>
          <a:p>
            <a:pPr>
              <a:defRPr sz="5200" u="sng"/>
            </a:pPr>
            <a:r>
              <a:t>sprites</a:t>
            </a:r>
          </a:p>
        </p:txBody>
      </p:sp>
      <p:pic>
        <p:nvPicPr>
          <p:cNvPr id="164" name="867D346E-676A-4A87-AC83-6A5D65FA5DA0-L0-001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8782742" y="5651500"/>
            <a:ext cx="662236" cy="4816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65" name="5C2A6A08-C129-4432-9BD3-2F1948BBE574-L0-001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8820549" y="2217883"/>
            <a:ext cx="328063" cy="6561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4E880001-0CCA-4DE3-BD2A-95EA498C5819-L0-00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59873" y="907886"/>
            <a:ext cx="1402937" cy="57768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8" name="6E82B505-A35A-46FB-9B8B-08BDD27D6678-L0-00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524183" y="1196725"/>
            <a:ext cx="920796" cy="66967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9" name="59ACB973-974B-46CD-A20D-B90E4C329A41-L0-00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642306" y="6461273"/>
            <a:ext cx="1161866" cy="743595"/>
          </a:xfrm>
          <a:prstGeom prst="rect">
            <a:avLst/>
          </a:prstGeom>
          <a:ln w="12700">
            <a:miter lim="400000"/>
          </a:ln>
        </p:spPr>
      </p:pic>
      <p:pic>
        <p:nvPicPr>
          <p:cNvPr id="170" name="349E0C34-A681-423B-8767-DA27EC71B142-L0-001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289388" y="2433317"/>
            <a:ext cx="1211901" cy="881383"/>
          </a:xfrm>
          <a:prstGeom prst="rect">
            <a:avLst/>
          </a:prstGeom>
          <a:ln w="12700">
            <a:miter lim="400000"/>
          </a:ln>
        </p:spPr>
      </p:pic>
      <p:sp>
        <p:nvSpPr>
          <p:cNvPr id="171" name="Shape 171"/>
          <p:cNvSpPr/>
          <p:nvPr/>
        </p:nvSpPr>
        <p:spPr>
          <a:xfrm>
            <a:off x="4493783" y="3206749"/>
            <a:ext cx="4626357" cy="2336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A sprite is another </a:t>
            </a:r>
          </a:p>
          <a:p>
            <a:pPr/>
            <a:r>
              <a:t>word for a graphic </a:t>
            </a:r>
          </a:p>
          <a:p>
            <a:pPr/>
            <a:r>
              <a:t>(like a player or alien)</a:t>
            </a:r>
          </a:p>
          <a:p>
            <a:pPr/>
            <a:r>
              <a:t> in a game</a:t>
            </a:r>
          </a:p>
        </p:txBody>
      </p:sp>
      <p:pic>
        <p:nvPicPr>
          <p:cNvPr id="172" name="5C2A6A08-C129-4432-9BD3-2F1948BBE574-L0-001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8731711" y="2111130"/>
            <a:ext cx="381440" cy="762879"/>
          </a:xfrm>
          <a:prstGeom prst="rect">
            <a:avLst/>
          </a:prstGeom>
          <a:ln w="12700">
            <a:miter lim="400000"/>
          </a:ln>
        </p:spPr>
      </p:pic>
      <p:pic>
        <p:nvPicPr>
          <p:cNvPr id="173" name="867D346E-676A-4A87-AC83-6A5D65FA5DA0-L0-001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8782742" y="5651500"/>
            <a:ext cx="662236" cy="4816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4E880001-0CCA-4DE3-BD2A-95EA498C5819-L0-00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59873" y="907886"/>
            <a:ext cx="1402937" cy="57768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6" name="6E82B505-A35A-46FB-9B8B-08BDD27D6678-L0-00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524183" y="1196725"/>
            <a:ext cx="920796" cy="66967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7" name="59ACB973-974B-46CD-A20D-B90E4C329A41-L0-00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642306" y="6461273"/>
            <a:ext cx="1161866" cy="743595"/>
          </a:xfrm>
          <a:prstGeom prst="rect">
            <a:avLst/>
          </a:prstGeom>
          <a:ln w="12700">
            <a:miter lim="400000"/>
          </a:ln>
        </p:spPr>
      </p:pic>
      <p:pic>
        <p:nvPicPr>
          <p:cNvPr id="178" name="349E0C34-A681-423B-8767-DA27EC71B142-L0-001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289388" y="2433317"/>
            <a:ext cx="1211901" cy="881383"/>
          </a:xfrm>
          <a:prstGeom prst="rect">
            <a:avLst/>
          </a:prstGeom>
          <a:ln w="12700">
            <a:miter lim="400000"/>
          </a:ln>
        </p:spPr>
      </p:pic>
      <p:sp>
        <p:nvSpPr>
          <p:cNvPr id="179" name="Shape 179"/>
          <p:cNvSpPr/>
          <p:nvPr/>
        </p:nvSpPr>
        <p:spPr>
          <a:xfrm>
            <a:off x="1693433" y="4044950"/>
            <a:ext cx="10227057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Sprites obey the rules of the game they appear in!</a:t>
            </a:r>
          </a:p>
        </p:txBody>
      </p:sp>
      <p:pic>
        <p:nvPicPr>
          <p:cNvPr id="180" name="867D346E-676A-4A87-AC83-6A5D65FA5DA0-L0-001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8782742" y="5651500"/>
            <a:ext cx="662236" cy="4816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81" name="5C2A6A08-C129-4432-9BD3-2F1948BBE574-L0-001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8793505" y="2255796"/>
            <a:ext cx="382151" cy="7643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4E880001-0CCA-4DE3-BD2A-95EA498C5819-L0-00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997266" y="1658048"/>
            <a:ext cx="1680305" cy="69189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4" name="6E82B505-A35A-46FB-9B8B-08BDD27D6678-L0-00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251642" y="2738192"/>
            <a:ext cx="1171553" cy="852039"/>
          </a:xfrm>
          <a:prstGeom prst="rect">
            <a:avLst/>
          </a:prstGeom>
          <a:ln w="12700">
            <a:miter lim="400000"/>
          </a:ln>
        </p:spPr>
      </p:pic>
      <p:pic>
        <p:nvPicPr>
          <p:cNvPr id="185" name="59ACB973-974B-46CD-A20D-B90E4C329A41-L0-00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291190" y="3853489"/>
            <a:ext cx="1161865" cy="743595"/>
          </a:xfrm>
          <a:prstGeom prst="rect">
            <a:avLst/>
          </a:prstGeom>
          <a:ln w="12700">
            <a:miter lim="400000"/>
          </a:ln>
        </p:spPr>
      </p:pic>
      <p:sp>
        <p:nvSpPr>
          <p:cNvPr id="186" name="Shape 186"/>
          <p:cNvSpPr/>
          <p:nvPr/>
        </p:nvSpPr>
        <p:spPr>
          <a:xfrm>
            <a:off x="1641602" y="552245"/>
            <a:ext cx="9721597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Write down the rules for each of these sprites:</a:t>
            </a:r>
          </a:p>
        </p:txBody>
      </p:sp>
      <p:sp>
        <p:nvSpPr>
          <p:cNvPr id="187" name="Shape 187"/>
          <p:cNvSpPr/>
          <p:nvPr/>
        </p:nvSpPr>
        <p:spPr>
          <a:xfrm>
            <a:off x="0" y="5539792"/>
            <a:ext cx="13004800" cy="3454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Think about these things:</a:t>
            </a:r>
          </a:p>
          <a:p>
            <a:pPr/>
          </a:p>
          <a:p>
            <a:pPr/>
            <a:r>
              <a:t>1. Did the sprite do anything when you pressed a key?</a:t>
            </a:r>
          </a:p>
          <a:p>
            <a:pPr/>
            <a:r>
              <a:t>2. What did the sprite do when a bullet hit it?</a:t>
            </a:r>
          </a:p>
          <a:p>
            <a:pPr/>
            <a:r>
              <a:t>3. What happened when it reached the edge of the game area?</a:t>
            </a:r>
          </a:p>
          <a:p>
            <a:pPr/>
            <a:r>
              <a:t>4. What other rules did they obey?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4E880001-0CCA-4DE3-BD2A-95EA498C5819-L0-00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800932" y="1741803"/>
            <a:ext cx="1402936" cy="577680"/>
          </a:xfrm>
          <a:prstGeom prst="rect">
            <a:avLst/>
          </a:prstGeom>
          <a:ln w="12700">
            <a:miter lim="400000"/>
          </a:ln>
        </p:spPr>
      </p:pic>
      <p:sp>
        <p:nvSpPr>
          <p:cNvPr id="190" name="Shape 190"/>
          <p:cNvSpPr/>
          <p:nvPr/>
        </p:nvSpPr>
        <p:spPr>
          <a:xfrm>
            <a:off x="4375650" y="727681"/>
            <a:ext cx="4923537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What rules did you get?</a:t>
            </a:r>
          </a:p>
        </p:txBody>
      </p:sp>
      <p:sp>
        <p:nvSpPr>
          <p:cNvPr id="191" name="Shape 191"/>
          <p:cNvSpPr/>
          <p:nvPr/>
        </p:nvSpPr>
        <p:spPr>
          <a:xfrm>
            <a:off x="1314207" y="3066905"/>
            <a:ext cx="10366734" cy="1219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552173" indent="-552173" algn="l">
              <a:buSzPct val="75000"/>
              <a:buChar char="•"/>
            </a:pPr>
            <a:r>
              <a:t>Moves from right to left after a period of time</a:t>
            </a:r>
          </a:p>
          <a:p>
            <a:pPr marL="552173" indent="-552173" algn="l">
              <a:buSzPct val="75000"/>
              <a:buChar char="•"/>
            </a:pPr>
            <a:r>
              <a:t>Explodes when player bullet hits it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6E82B505-A35A-46FB-9B8B-08BDD27D6678-L0-00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916624" y="1428891"/>
            <a:ext cx="1171552" cy="852039"/>
          </a:xfrm>
          <a:prstGeom prst="rect">
            <a:avLst/>
          </a:prstGeom>
          <a:ln w="12700">
            <a:miter lim="400000"/>
          </a:ln>
        </p:spPr>
      </p:pic>
      <p:sp>
        <p:nvSpPr>
          <p:cNvPr id="194" name="Shape 194"/>
          <p:cNvSpPr/>
          <p:nvPr/>
        </p:nvSpPr>
        <p:spPr>
          <a:xfrm>
            <a:off x="1248704" y="2823744"/>
            <a:ext cx="11207885" cy="289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552173" indent="-552173" algn="l">
              <a:buSzPct val="75000"/>
              <a:buChar char="•"/>
            </a:pPr>
            <a:r>
              <a:t>Moves left to right</a:t>
            </a:r>
          </a:p>
          <a:p>
            <a:pPr marL="552173" indent="-552173" algn="l">
              <a:buSzPct val="75000"/>
              <a:buChar char="•"/>
            </a:pPr>
            <a:r>
              <a:t>Changes direction when one of the aliens touches the edge of the stage</a:t>
            </a:r>
          </a:p>
          <a:p>
            <a:pPr marL="552173" indent="-552173" algn="l">
              <a:buSzPct val="75000"/>
              <a:buChar char="•"/>
            </a:pPr>
            <a:r>
              <a:t>Fires bullets at random intervals</a:t>
            </a:r>
          </a:p>
          <a:p>
            <a:pPr marL="552173" indent="-552173" algn="l">
              <a:buSzPct val="75000"/>
              <a:buChar char="•"/>
            </a:pPr>
            <a:r>
              <a:t>Explodes when player bullet hits it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theme/theme1.xml><?xml version="1.0" encoding="utf-8"?>
<a:theme xmlns:a="http://schemas.openxmlformats.org/drawingml/2006/main" xmlns:r="http://schemas.openxmlformats.org/officeDocument/2006/relationships" name="GraphPaper">
  <a:themeElements>
    <a:clrScheme name="GraphPaper">
      <a:dk1>
        <a:srgbClr val="004385"/>
      </a:dk1>
      <a:lt1>
        <a:srgbClr val="858585"/>
      </a:lt1>
      <a:dk2>
        <a:srgbClr val="5A554C"/>
      </a:dk2>
      <a:lt2>
        <a:srgbClr val="D8D7D7"/>
      </a:lt2>
      <a:accent1>
        <a:srgbClr val="3E93D7"/>
      </a:accent1>
      <a:accent2>
        <a:srgbClr val="67AB3C"/>
      </a:accent2>
      <a:accent3>
        <a:srgbClr val="D5A530"/>
      </a:accent3>
      <a:accent4>
        <a:srgbClr val="E17B2E"/>
      </a:accent4>
      <a:accent5>
        <a:srgbClr val="CC487C"/>
      </a:accent5>
      <a:accent6>
        <a:srgbClr val="4D45AC"/>
      </a:accent6>
      <a:hlink>
        <a:srgbClr val="0000FF"/>
      </a:hlink>
      <a:folHlink>
        <a:srgbClr val="FF00FF"/>
      </a:folHlink>
    </a:clrScheme>
    <a:fontScheme name="GraphPaper">
      <a:majorFont>
        <a:latin typeface="Marker Felt"/>
        <a:ea typeface="Marker Felt"/>
        <a:cs typeface="Marker Felt"/>
      </a:majorFont>
      <a:minorFont>
        <a:latin typeface="Marker Felt"/>
        <a:ea typeface="Marker Felt"/>
        <a:cs typeface="Marker Felt"/>
      </a:minorFont>
    </a:fontScheme>
    <a:fmtScheme name="GraphPape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hueOff val="-313507"/>
            <a:satOff val="34334"/>
            <a:lumOff val="-8266"/>
            <a:alpha val="62000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Marker Fel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75B1D4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000" u="none" kumimoji="0" normalizeH="0">
            <a:ln>
              <a:noFill/>
            </a:ln>
            <a:solidFill>
              <a:srgbClr val="858585"/>
            </a:solidFill>
            <a:effectLst/>
            <a:uFillTx/>
            <a:latin typeface="+mn-lt"/>
            <a:ea typeface="+mn-ea"/>
            <a:cs typeface="+mn-cs"/>
            <a:sym typeface="Marker Fel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GraphPaper">
  <a:themeElements>
    <a:clrScheme name="GraphPaper">
      <a:dk1>
        <a:srgbClr val="000000"/>
      </a:dk1>
      <a:lt1>
        <a:srgbClr val="FFFFFF"/>
      </a:lt1>
      <a:dk2>
        <a:srgbClr val="5A554C"/>
      </a:dk2>
      <a:lt2>
        <a:srgbClr val="D8D7D7"/>
      </a:lt2>
      <a:accent1>
        <a:srgbClr val="3E93D7"/>
      </a:accent1>
      <a:accent2>
        <a:srgbClr val="67AB3C"/>
      </a:accent2>
      <a:accent3>
        <a:srgbClr val="D5A530"/>
      </a:accent3>
      <a:accent4>
        <a:srgbClr val="E17B2E"/>
      </a:accent4>
      <a:accent5>
        <a:srgbClr val="CC487C"/>
      </a:accent5>
      <a:accent6>
        <a:srgbClr val="4D45AC"/>
      </a:accent6>
      <a:hlink>
        <a:srgbClr val="0000FF"/>
      </a:hlink>
      <a:folHlink>
        <a:srgbClr val="FF00FF"/>
      </a:folHlink>
    </a:clrScheme>
    <a:fontScheme name="GraphPaper">
      <a:majorFont>
        <a:latin typeface="Marker Felt"/>
        <a:ea typeface="Marker Felt"/>
        <a:cs typeface="Marker Felt"/>
      </a:majorFont>
      <a:minorFont>
        <a:latin typeface="Marker Felt"/>
        <a:ea typeface="Marker Felt"/>
        <a:cs typeface="Marker Felt"/>
      </a:minorFont>
    </a:fontScheme>
    <a:fmtScheme name="GraphPape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hueOff val="-313507"/>
            <a:satOff val="34334"/>
            <a:lumOff val="-8266"/>
            <a:alpha val="62000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Marker Fel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75B1D4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000" u="none" kumimoji="0" normalizeH="0">
            <a:ln>
              <a:noFill/>
            </a:ln>
            <a:solidFill>
              <a:srgbClr val="858585"/>
            </a:solidFill>
            <a:effectLst/>
            <a:uFillTx/>
            <a:latin typeface="+mn-lt"/>
            <a:ea typeface="+mn-ea"/>
            <a:cs typeface="+mn-cs"/>
            <a:sym typeface="Marker Fel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